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34" r:id="rId1"/>
    <p:sldMasterId id="2147483756" r:id="rId2"/>
  </p:sldMasterIdLst>
  <p:notesMasterIdLst>
    <p:notesMasterId r:id="rId24"/>
  </p:notesMasterIdLst>
  <p:handoutMasterIdLst>
    <p:handoutMasterId r:id="rId25"/>
  </p:handoutMasterIdLst>
  <p:sldIdLst>
    <p:sldId id="379" r:id="rId3"/>
    <p:sldId id="383" r:id="rId4"/>
    <p:sldId id="380" r:id="rId5"/>
    <p:sldId id="387" r:id="rId6"/>
    <p:sldId id="384" r:id="rId7"/>
    <p:sldId id="385" r:id="rId8"/>
    <p:sldId id="386" r:id="rId9"/>
    <p:sldId id="388" r:id="rId10"/>
    <p:sldId id="389" r:id="rId11"/>
    <p:sldId id="390" r:id="rId12"/>
    <p:sldId id="391" r:id="rId13"/>
    <p:sldId id="392" r:id="rId14"/>
    <p:sldId id="393" r:id="rId15"/>
    <p:sldId id="394" r:id="rId16"/>
    <p:sldId id="395" r:id="rId17"/>
    <p:sldId id="396" r:id="rId18"/>
    <p:sldId id="397" r:id="rId19"/>
    <p:sldId id="398" r:id="rId20"/>
    <p:sldId id="399" r:id="rId21"/>
    <p:sldId id="400" r:id="rId22"/>
    <p:sldId id="401" r:id="rId23"/>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charset="-128"/>
        <a:cs typeface="ヒラギノ角ゴ Pro W3" charset="-128"/>
      </a:defRPr>
    </a:lvl1pPr>
    <a:lvl2pPr marL="457200" algn="l" rtl="0" eaLnBrk="0" fontAlgn="base" hangingPunct="0">
      <a:spcBef>
        <a:spcPct val="0"/>
      </a:spcBef>
      <a:spcAft>
        <a:spcPct val="0"/>
      </a:spcAft>
      <a:defRPr sz="2400" kern="1200">
        <a:solidFill>
          <a:schemeClr val="tx1"/>
        </a:solidFill>
        <a:latin typeface="Arial" charset="0"/>
        <a:ea typeface="ヒラギノ角ゴ Pro W3" charset="-128"/>
        <a:cs typeface="ヒラギノ角ゴ Pro W3" charset="-128"/>
      </a:defRPr>
    </a:lvl2pPr>
    <a:lvl3pPr marL="914400" algn="l" rtl="0" eaLnBrk="0" fontAlgn="base" hangingPunct="0">
      <a:spcBef>
        <a:spcPct val="0"/>
      </a:spcBef>
      <a:spcAft>
        <a:spcPct val="0"/>
      </a:spcAft>
      <a:defRPr sz="2400" kern="1200">
        <a:solidFill>
          <a:schemeClr val="tx1"/>
        </a:solidFill>
        <a:latin typeface="Arial" charset="0"/>
        <a:ea typeface="ヒラギノ角ゴ Pro W3" charset="-128"/>
        <a:cs typeface="ヒラギノ角ゴ Pro W3" charset="-128"/>
      </a:defRPr>
    </a:lvl3pPr>
    <a:lvl4pPr marL="1371600" algn="l" rtl="0" eaLnBrk="0" fontAlgn="base" hangingPunct="0">
      <a:spcBef>
        <a:spcPct val="0"/>
      </a:spcBef>
      <a:spcAft>
        <a:spcPct val="0"/>
      </a:spcAft>
      <a:defRPr sz="2400" kern="1200">
        <a:solidFill>
          <a:schemeClr val="tx1"/>
        </a:solidFill>
        <a:latin typeface="Arial" charset="0"/>
        <a:ea typeface="ヒラギノ角ゴ Pro W3" charset="-128"/>
        <a:cs typeface="ヒラギノ角ゴ Pro W3" charset="-128"/>
      </a:defRPr>
    </a:lvl4pPr>
    <a:lvl5pPr marL="1828800" algn="l" rtl="0" eaLnBrk="0" fontAlgn="base" hangingPunct="0">
      <a:spcBef>
        <a:spcPct val="0"/>
      </a:spcBef>
      <a:spcAft>
        <a:spcPct val="0"/>
      </a:spcAft>
      <a:defRPr sz="2400" kern="1200">
        <a:solidFill>
          <a:schemeClr val="tx1"/>
        </a:solidFill>
        <a:latin typeface="Arial" charset="0"/>
        <a:ea typeface="ヒラギノ角ゴ Pro W3" charset="-128"/>
        <a:cs typeface="ヒラギノ角ゴ Pro W3" charset="-128"/>
      </a:defRPr>
    </a:lvl5pPr>
    <a:lvl6pPr marL="2286000" algn="l" defTabSz="457200" rtl="0" eaLnBrk="1" latinLnBrk="0" hangingPunct="1">
      <a:defRPr sz="2400" kern="1200">
        <a:solidFill>
          <a:schemeClr val="tx1"/>
        </a:solidFill>
        <a:latin typeface="Arial" charset="0"/>
        <a:ea typeface="ヒラギノ角ゴ Pro W3" charset="-128"/>
        <a:cs typeface="ヒラギノ角ゴ Pro W3" charset="-128"/>
      </a:defRPr>
    </a:lvl6pPr>
    <a:lvl7pPr marL="2743200" algn="l" defTabSz="457200" rtl="0" eaLnBrk="1" latinLnBrk="0" hangingPunct="1">
      <a:defRPr sz="2400" kern="1200">
        <a:solidFill>
          <a:schemeClr val="tx1"/>
        </a:solidFill>
        <a:latin typeface="Arial" charset="0"/>
        <a:ea typeface="ヒラギノ角ゴ Pro W3" charset="-128"/>
        <a:cs typeface="ヒラギノ角ゴ Pro W3" charset="-128"/>
      </a:defRPr>
    </a:lvl7pPr>
    <a:lvl8pPr marL="3200400" algn="l" defTabSz="457200" rtl="0" eaLnBrk="1" latinLnBrk="0" hangingPunct="1">
      <a:defRPr sz="2400" kern="1200">
        <a:solidFill>
          <a:schemeClr val="tx1"/>
        </a:solidFill>
        <a:latin typeface="Arial" charset="0"/>
        <a:ea typeface="ヒラギノ角ゴ Pro W3" charset="-128"/>
        <a:cs typeface="ヒラギノ角ゴ Pro W3" charset="-128"/>
      </a:defRPr>
    </a:lvl8pPr>
    <a:lvl9pPr marL="3657600" algn="l" defTabSz="457200" rtl="0" eaLnBrk="1" latinLnBrk="0" hangingPunct="1">
      <a:defRPr sz="2400" kern="1200">
        <a:solidFill>
          <a:schemeClr val="tx1"/>
        </a:solidFill>
        <a:latin typeface="Arial" charset="0"/>
        <a:ea typeface="ヒラギノ角ゴ Pro W3" charset="-128"/>
        <a:cs typeface="ヒラギノ角ゴ Pro W3" charset="-128"/>
      </a:defRPr>
    </a:lvl9pPr>
  </p:defaultTextStyle>
  <p:extLst>
    <p:ext uri="{EFAFB233-063F-42B5-8137-9DF3F51BA10A}">
      <p15:sldGuideLst xmlns:p15="http://schemas.microsoft.com/office/powerpoint/2012/main" xmlns="">
        <p15:guide id="1" orient="horz" pos="204">
          <p15:clr>
            <a:srgbClr val="A4A3A4"/>
          </p15:clr>
        </p15:guide>
        <p15:guide id="2" pos="205">
          <p15:clr>
            <a:srgbClr val="A4A3A4"/>
          </p15:clr>
        </p15:guide>
      </p15:sldGuideLst>
    </p:ext>
    <p:ext uri="{2D200454-40CA-4A62-9FC3-DE9A4176ACB9}">
      <p15:notesGuideLst xmlns:p15="http://schemas.microsoft.com/office/powerpoint/2012/main" xmlns="">
        <p15:guide id="1" orient="horz" pos="2928">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san Bickerstaff" initials="SB" lastIdx="4" clrIdx="0">
    <p:extLst/>
  </p:cmAuthor>
  <p:cmAuthor id="2" name="Columbia University" initials="C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5B62"/>
    <a:srgbClr val="42BECA"/>
    <a:srgbClr val="808285"/>
    <a:srgbClr val="2CBDD8"/>
    <a:srgbClr val="0065A4"/>
    <a:srgbClr val="833475"/>
    <a:srgbClr val="DC7D00"/>
    <a:srgbClr val="B3AB00"/>
    <a:srgbClr val="3B73B9"/>
    <a:srgbClr val="8721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605" autoAdjust="0"/>
    <p:restoredTop sz="93615" autoAdjust="0"/>
  </p:normalViewPr>
  <p:slideViewPr>
    <p:cSldViewPr snapToGrid="0">
      <p:cViewPr>
        <p:scale>
          <a:sx n="125" d="100"/>
          <a:sy n="125" d="100"/>
        </p:scale>
        <p:origin x="-258" y="276"/>
      </p:cViewPr>
      <p:guideLst>
        <p:guide orient="horz" pos="204"/>
        <p:guide pos="205"/>
      </p:guideLst>
    </p:cSldViewPr>
  </p:slideViewPr>
  <p:outlineViewPr>
    <p:cViewPr>
      <p:scale>
        <a:sx n="33" d="100"/>
        <a:sy n="33" d="100"/>
      </p:scale>
      <p:origin x="0" y="314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6" d="100"/>
          <a:sy n="86" d="100"/>
        </p:scale>
        <p:origin x="3012" y="7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61F6B-5568-40B1-A644-02838411ACD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3072B597-CD2C-4343-932C-B76CE252D0CA}">
      <dgm:prSet phldrT="[Text]"/>
      <dgm:spPr/>
      <dgm:t>
        <a:bodyPr/>
        <a:lstStyle/>
        <a:p>
          <a:pPr algn="ctr"/>
          <a:r>
            <a:rPr lang="en-US" dirty="0"/>
            <a:t>Information</a:t>
          </a:r>
        </a:p>
      </dgm:t>
    </dgm:pt>
    <dgm:pt modelId="{29AAD08E-8BEA-4BE5-89A5-8E3EF549DC5C}" type="parTrans" cxnId="{CA495344-93F1-4216-B29C-C0E0A0576803}">
      <dgm:prSet/>
      <dgm:spPr/>
      <dgm:t>
        <a:bodyPr/>
        <a:lstStyle/>
        <a:p>
          <a:endParaRPr lang="en-US"/>
        </a:p>
      </dgm:t>
    </dgm:pt>
    <dgm:pt modelId="{77E30CB1-A5F6-4240-B089-4552BF52BB18}" type="sibTrans" cxnId="{CA495344-93F1-4216-B29C-C0E0A0576803}">
      <dgm:prSet/>
      <dgm:spPr/>
      <dgm:t>
        <a:bodyPr/>
        <a:lstStyle/>
        <a:p>
          <a:endParaRPr lang="en-US"/>
        </a:p>
      </dgm:t>
    </dgm:pt>
    <dgm:pt modelId="{E722CE9F-CA96-42B9-A7D5-ABE6C6803233}">
      <dgm:prSet phldrT="[Text]"/>
      <dgm:spPr/>
      <dgm:t>
        <a:bodyPr/>
        <a:lstStyle/>
        <a:p>
          <a:r>
            <a:rPr lang="en-US" dirty="0"/>
            <a:t>Skills</a:t>
          </a:r>
        </a:p>
      </dgm:t>
    </dgm:pt>
    <dgm:pt modelId="{37F61A6E-2A39-40E3-9710-CF2B6E9BF884}" type="parTrans" cxnId="{97CB75E7-61D0-4A8D-8C37-99D356D21C52}">
      <dgm:prSet/>
      <dgm:spPr/>
      <dgm:t>
        <a:bodyPr/>
        <a:lstStyle/>
        <a:p>
          <a:endParaRPr lang="en-US"/>
        </a:p>
      </dgm:t>
    </dgm:pt>
    <dgm:pt modelId="{35D011BA-A933-4384-8344-EE968644EE31}" type="sibTrans" cxnId="{97CB75E7-61D0-4A8D-8C37-99D356D21C52}">
      <dgm:prSet/>
      <dgm:spPr/>
      <dgm:t>
        <a:bodyPr/>
        <a:lstStyle/>
        <a:p>
          <a:endParaRPr lang="en-US"/>
        </a:p>
      </dgm:t>
    </dgm:pt>
    <dgm:pt modelId="{573AD15A-A66D-4B9C-A22B-E193C9C91984}">
      <dgm:prSet phldrT="[Text]"/>
      <dgm:spPr/>
      <dgm:t>
        <a:bodyPr/>
        <a:lstStyle/>
        <a:p>
          <a:r>
            <a:rPr lang="en-US" dirty="0"/>
            <a:t>Cognitive Development</a:t>
          </a:r>
        </a:p>
      </dgm:t>
    </dgm:pt>
    <dgm:pt modelId="{80CFB76F-F71A-4F76-8AA2-C29BF4E14D74}" type="parTrans" cxnId="{52EF0C09-3874-42B5-823C-B0881C36FC37}">
      <dgm:prSet/>
      <dgm:spPr/>
      <dgm:t>
        <a:bodyPr/>
        <a:lstStyle/>
        <a:p>
          <a:endParaRPr lang="en-US"/>
        </a:p>
      </dgm:t>
    </dgm:pt>
    <dgm:pt modelId="{38C7D3B8-A90D-438A-A040-B7DC6F3CC784}" type="sibTrans" cxnId="{52EF0C09-3874-42B5-823C-B0881C36FC37}">
      <dgm:prSet/>
      <dgm:spPr/>
      <dgm:t>
        <a:bodyPr/>
        <a:lstStyle/>
        <a:p>
          <a:endParaRPr lang="en-US"/>
        </a:p>
      </dgm:t>
    </dgm:pt>
    <dgm:pt modelId="{A72687E6-D1ED-40E3-B83B-3F20FEC6B759}">
      <dgm:prSet phldrT="[Text]"/>
      <dgm:spPr/>
      <dgm:t>
        <a:bodyPr/>
        <a:lstStyle/>
        <a:p>
          <a:r>
            <a:rPr lang="en-US" dirty="0"/>
            <a:t>Affective Support</a:t>
          </a:r>
        </a:p>
      </dgm:t>
    </dgm:pt>
    <dgm:pt modelId="{B634C435-BD35-4F90-8606-8BA808BBC7F9}" type="parTrans" cxnId="{96DFBD86-7821-45C6-AB06-DC4FC009D77B}">
      <dgm:prSet/>
      <dgm:spPr/>
      <dgm:t>
        <a:bodyPr/>
        <a:lstStyle/>
        <a:p>
          <a:endParaRPr lang="en-US"/>
        </a:p>
      </dgm:t>
    </dgm:pt>
    <dgm:pt modelId="{7EC23718-6229-4DA7-8DD3-2342EA8088DC}" type="sibTrans" cxnId="{96DFBD86-7821-45C6-AB06-DC4FC009D77B}">
      <dgm:prSet/>
      <dgm:spPr/>
      <dgm:t>
        <a:bodyPr/>
        <a:lstStyle/>
        <a:p>
          <a:endParaRPr lang="en-US"/>
        </a:p>
      </dgm:t>
    </dgm:pt>
    <dgm:pt modelId="{1F9BDB2F-5057-419B-90CE-8072C884A098}" type="pres">
      <dgm:prSet presAssocID="{32E61F6B-5568-40B1-A644-02838411ACDB}" presName="diagram" presStyleCnt="0">
        <dgm:presLayoutVars>
          <dgm:dir/>
          <dgm:resizeHandles val="exact"/>
        </dgm:presLayoutVars>
      </dgm:prSet>
      <dgm:spPr/>
      <dgm:t>
        <a:bodyPr/>
        <a:lstStyle/>
        <a:p>
          <a:endParaRPr lang="en-US"/>
        </a:p>
      </dgm:t>
    </dgm:pt>
    <dgm:pt modelId="{0B8C35FE-3A74-43EF-BC11-6064BF80A3FF}" type="pres">
      <dgm:prSet presAssocID="{3072B597-CD2C-4343-932C-B76CE252D0CA}" presName="node" presStyleLbl="node1" presStyleIdx="0" presStyleCnt="4">
        <dgm:presLayoutVars>
          <dgm:bulletEnabled val="1"/>
        </dgm:presLayoutVars>
      </dgm:prSet>
      <dgm:spPr/>
      <dgm:t>
        <a:bodyPr/>
        <a:lstStyle/>
        <a:p>
          <a:endParaRPr lang="en-US"/>
        </a:p>
      </dgm:t>
    </dgm:pt>
    <dgm:pt modelId="{97CD7D22-826F-4120-AE5A-B71DDD0D38E4}" type="pres">
      <dgm:prSet presAssocID="{77E30CB1-A5F6-4240-B089-4552BF52BB18}" presName="sibTrans" presStyleCnt="0"/>
      <dgm:spPr/>
    </dgm:pt>
    <dgm:pt modelId="{2B9B8DC2-12C7-46E8-904F-7D3B63F52111}" type="pres">
      <dgm:prSet presAssocID="{E722CE9F-CA96-42B9-A7D5-ABE6C6803233}" presName="node" presStyleLbl="node1" presStyleIdx="1" presStyleCnt="4">
        <dgm:presLayoutVars>
          <dgm:bulletEnabled val="1"/>
        </dgm:presLayoutVars>
      </dgm:prSet>
      <dgm:spPr/>
      <dgm:t>
        <a:bodyPr/>
        <a:lstStyle/>
        <a:p>
          <a:endParaRPr lang="en-US"/>
        </a:p>
      </dgm:t>
    </dgm:pt>
    <dgm:pt modelId="{AD5452FF-AD84-4819-8CD2-9C555AD1AE1A}" type="pres">
      <dgm:prSet presAssocID="{35D011BA-A933-4384-8344-EE968644EE31}" presName="sibTrans" presStyleCnt="0"/>
      <dgm:spPr/>
    </dgm:pt>
    <dgm:pt modelId="{FA8DEA4D-83CC-448F-8A84-8268997E96E7}" type="pres">
      <dgm:prSet presAssocID="{573AD15A-A66D-4B9C-A22B-E193C9C91984}" presName="node" presStyleLbl="node1" presStyleIdx="2" presStyleCnt="4">
        <dgm:presLayoutVars>
          <dgm:bulletEnabled val="1"/>
        </dgm:presLayoutVars>
      </dgm:prSet>
      <dgm:spPr/>
      <dgm:t>
        <a:bodyPr/>
        <a:lstStyle/>
        <a:p>
          <a:endParaRPr lang="en-US"/>
        </a:p>
      </dgm:t>
    </dgm:pt>
    <dgm:pt modelId="{0AE10E47-417A-40DE-A4F9-4CBD54A4397F}" type="pres">
      <dgm:prSet presAssocID="{38C7D3B8-A90D-438A-A040-B7DC6F3CC784}" presName="sibTrans" presStyleCnt="0"/>
      <dgm:spPr/>
    </dgm:pt>
    <dgm:pt modelId="{60C97E13-1EB1-4602-9F74-97B5169219AF}" type="pres">
      <dgm:prSet presAssocID="{A72687E6-D1ED-40E3-B83B-3F20FEC6B759}" presName="node" presStyleLbl="node1" presStyleIdx="3" presStyleCnt="4">
        <dgm:presLayoutVars>
          <dgm:bulletEnabled val="1"/>
        </dgm:presLayoutVars>
      </dgm:prSet>
      <dgm:spPr/>
      <dgm:t>
        <a:bodyPr/>
        <a:lstStyle/>
        <a:p>
          <a:endParaRPr lang="en-US"/>
        </a:p>
      </dgm:t>
    </dgm:pt>
  </dgm:ptLst>
  <dgm:cxnLst>
    <dgm:cxn modelId="{0D769577-AB35-4F08-BC6C-3B4F448AD41F}" type="presOf" srcId="{3072B597-CD2C-4343-932C-B76CE252D0CA}" destId="{0B8C35FE-3A74-43EF-BC11-6064BF80A3FF}" srcOrd="0" destOrd="0" presId="urn:microsoft.com/office/officeart/2005/8/layout/default"/>
    <dgm:cxn modelId="{1D98343D-89A1-402E-8164-924A5BE64366}" type="presOf" srcId="{E722CE9F-CA96-42B9-A7D5-ABE6C6803233}" destId="{2B9B8DC2-12C7-46E8-904F-7D3B63F52111}" srcOrd="0" destOrd="0" presId="urn:microsoft.com/office/officeart/2005/8/layout/default"/>
    <dgm:cxn modelId="{CA495344-93F1-4216-B29C-C0E0A0576803}" srcId="{32E61F6B-5568-40B1-A644-02838411ACDB}" destId="{3072B597-CD2C-4343-932C-B76CE252D0CA}" srcOrd="0" destOrd="0" parTransId="{29AAD08E-8BEA-4BE5-89A5-8E3EF549DC5C}" sibTransId="{77E30CB1-A5F6-4240-B089-4552BF52BB18}"/>
    <dgm:cxn modelId="{30830C44-BCE7-4C89-BB8F-46E020584B4B}" type="presOf" srcId="{573AD15A-A66D-4B9C-A22B-E193C9C91984}" destId="{FA8DEA4D-83CC-448F-8A84-8268997E96E7}" srcOrd="0" destOrd="0" presId="urn:microsoft.com/office/officeart/2005/8/layout/default"/>
    <dgm:cxn modelId="{A2E440D5-5014-4748-8768-B61377EED8D9}" type="presOf" srcId="{32E61F6B-5568-40B1-A644-02838411ACDB}" destId="{1F9BDB2F-5057-419B-90CE-8072C884A098}" srcOrd="0" destOrd="0" presId="urn:microsoft.com/office/officeart/2005/8/layout/default"/>
    <dgm:cxn modelId="{96DFBD86-7821-45C6-AB06-DC4FC009D77B}" srcId="{32E61F6B-5568-40B1-A644-02838411ACDB}" destId="{A72687E6-D1ED-40E3-B83B-3F20FEC6B759}" srcOrd="3" destOrd="0" parTransId="{B634C435-BD35-4F90-8606-8BA808BBC7F9}" sibTransId="{7EC23718-6229-4DA7-8DD3-2342EA8088DC}"/>
    <dgm:cxn modelId="{52EF0C09-3874-42B5-823C-B0881C36FC37}" srcId="{32E61F6B-5568-40B1-A644-02838411ACDB}" destId="{573AD15A-A66D-4B9C-A22B-E193C9C91984}" srcOrd="2" destOrd="0" parTransId="{80CFB76F-F71A-4F76-8AA2-C29BF4E14D74}" sibTransId="{38C7D3B8-A90D-438A-A040-B7DC6F3CC784}"/>
    <dgm:cxn modelId="{2B8A53F8-72D1-452C-AAA2-499F29BEC7A8}" type="presOf" srcId="{A72687E6-D1ED-40E3-B83B-3F20FEC6B759}" destId="{60C97E13-1EB1-4602-9F74-97B5169219AF}" srcOrd="0" destOrd="0" presId="urn:microsoft.com/office/officeart/2005/8/layout/default"/>
    <dgm:cxn modelId="{97CB75E7-61D0-4A8D-8C37-99D356D21C52}" srcId="{32E61F6B-5568-40B1-A644-02838411ACDB}" destId="{E722CE9F-CA96-42B9-A7D5-ABE6C6803233}" srcOrd="1" destOrd="0" parTransId="{37F61A6E-2A39-40E3-9710-CF2B6E9BF884}" sibTransId="{35D011BA-A933-4384-8344-EE968644EE31}"/>
    <dgm:cxn modelId="{273FDDFB-719D-48AD-8119-7FD02B96F0E9}" type="presParOf" srcId="{1F9BDB2F-5057-419B-90CE-8072C884A098}" destId="{0B8C35FE-3A74-43EF-BC11-6064BF80A3FF}" srcOrd="0" destOrd="0" presId="urn:microsoft.com/office/officeart/2005/8/layout/default"/>
    <dgm:cxn modelId="{DF070A9F-3A08-48DA-84D5-FE7051433D11}" type="presParOf" srcId="{1F9BDB2F-5057-419B-90CE-8072C884A098}" destId="{97CD7D22-826F-4120-AE5A-B71DDD0D38E4}" srcOrd="1" destOrd="0" presId="urn:microsoft.com/office/officeart/2005/8/layout/default"/>
    <dgm:cxn modelId="{390E216C-E3E2-4A9D-9052-1AE416A98551}" type="presParOf" srcId="{1F9BDB2F-5057-419B-90CE-8072C884A098}" destId="{2B9B8DC2-12C7-46E8-904F-7D3B63F52111}" srcOrd="2" destOrd="0" presId="urn:microsoft.com/office/officeart/2005/8/layout/default"/>
    <dgm:cxn modelId="{EF3F26F7-BE6D-4A31-A96D-54FB7B7E3107}" type="presParOf" srcId="{1F9BDB2F-5057-419B-90CE-8072C884A098}" destId="{AD5452FF-AD84-4819-8CD2-9C555AD1AE1A}" srcOrd="3" destOrd="0" presId="urn:microsoft.com/office/officeart/2005/8/layout/default"/>
    <dgm:cxn modelId="{D0008786-9E06-4E7D-A706-76E57751F073}" type="presParOf" srcId="{1F9BDB2F-5057-419B-90CE-8072C884A098}" destId="{FA8DEA4D-83CC-448F-8A84-8268997E96E7}" srcOrd="4" destOrd="0" presId="urn:microsoft.com/office/officeart/2005/8/layout/default"/>
    <dgm:cxn modelId="{6AF2EEB6-E4A5-43B9-B68C-16B84424050E}" type="presParOf" srcId="{1F9BDB2F-5057-419B-90CE-8072C884A098}" destId="{0AE10E47-417A-40DE-A4F9-4CBD54A4397F}" srcOrd="5" destOrd="0" presId="urn:microsoft.com/office/officeart/2005/8/layout/default"/>
    <dgm:cxn modelId="{594CC21B-812E-4EC2-8EED-F4BA2142F5AB}" type="presParOf" srcId="{1F9BDB2F-5057-419B-90CE-8072C884A098}" destId="{60C97E13-1EB1-4602-9F74-97B5169219AF}"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Affective Support</a:t>
          </a:r>
        </a:p>
      </dgm:t>
    </dgm:pt>
    <dgm:pt modelId="{EB1279AE-A730-4C46-8CA7-FDC7BB7127FD}" type="parTrans" cxnId="{CC932998-99D1-46DE-957B-C692AB9BC942}">
      <dgm:prSet/>
      <dgm:spPr/>
      <dgm:t>
        <a:bodyPr/>
        <a:lstStyle/>
        <a:p>
          <a:endParaRPr lang="en-US" sz="1800"/>
        </a:p>
      </dgm:t>
    </dgm:pt>
    <dgm:pt modelId="{E2BE860F-1AFB-42C0-B5BB-CF85BD1E0F5C}" type="sibTrans" cxnId="{CC932998-99D1-46DE-957B-C692AB9BC942}">
      <dgm:prSet/>
      <dgm:spPr/>
      <dgm:t>
        <a:bodyPr/>
        <a:lstStyle/>
        <a:p>
          <a:endParaRPr lang="en-US" sz="1800"/>
        </a:p>
      </dgm:t>
    </dgm:pt>
    <dgm:pt modelId="{9DF29EC0-1E88-4BA6-994F-B3DD271FAA8F}">
      <dgm:prSet phldrT="[Text]" custT="1"/>
      <dgm:spPr/>
      <dgm:t>
        <a:bodyPr/>
        <a:lstStyle/>
        <a:p>
          <a:r>
            <a:rPr lang="en-US" sz="1800" dirty="0" smtClean="0"/>
            <a:t>Messages to students that communicate support and encouragement, such as welcome messages at the start of the semester and congratulatory messages to students flagged as high-performing. </a:t>
          </a:r>
          <a:endParaRPr lang="en-US" sz="1800" dirty="0"/>
        </a:p>
      </dgm:t>
    </dgm:pt>
    <dgm:pt modelId="{20381D57-DE3E-4592-ACE4-C657EC410F9A}" type="parTrans" cxnId="{7B7C59F0-78F7-4032-82F3-1768FA034705}">
      <dgm:prSet/>
      <dgm:spPr/>
      <dgm:t>
        <a:bodyPr/>
        <a:lstStyle/>
        <a:p>
          <a:endParaRPr lang="en-US" sz="1800"/>
        </a:p>
      </dgm:t>
    </dgm:pt>
    <dgm:pt modelId="{292249CE-40AB-485F-A822-B8A47B4AA561}" type="sibTrans" cxnId="{7B7C59F0-78F7-4032-82F3-1768FA034705}">
      <dgm:prSet/>
      <dgm:spPr/>
      <dgm:t>
        <a:bodyPr/>
        <a:lstStyle/>
        <a:p>
          <a:endParaRPr lang="en-US" sz="1800"/>
        </a:p>
      </dgm:t>
    </dgm:pt>
    <dgm:pt modelId="{C8CD5346-FB6E-40F2-9D6D-5356C1B185B9}">
      <dgm:prSet phldrT="[Text]" custT="1"/>
      <dgm:spPr/>
      <dgm:t>
        <a:bodyPr/>
        <a:lstStyle/>
        <a:p>
          <a:r>
            <a:rPr lang="en-US" sz="1800" dirty="0" smtClean="0"/>
            <a:t>Messages to students that connect them to social and emotional supports as needed. </a:t>
          </a:r>
          <a:endParaRPr lang="en-US" sz="1800" dirty="0"/>
        </a:p>
      </dgm:t>
    </dgm:pt>
    <dgm:pt modelId="{49C19A96-8C13-4728-A3E6-0E4C8348F6A2}" type="parTrans" cxnId="{7AB3484F-1000-469B-9163-CD5D805B4A25}">
      <dgm:prSet/>
      <dgm:spPr/>
      <dgm:t>
        <a:bodyPr/>
        <a:lstStyle/>
        <a:p>
          <a:endParaRPr lang="en-US"/>
        </a:p>
      </dgm:t>
    </dgm:pt>
    <dgm:pt modelId="{77E68EBE-F482-4AFC-925F-CAC4F26F98E0}" type="sibTrans" cxnId="{7AB3484F-1000-469B-9163-CD5D805B4A25}">
      <dgm:prSet/>
      <dgm:spPr/>
      <dgm:t>
        <a:bodyPr/>
        <a:lstStyle/>
        <a:p>
          <a:endParaRPr lang="en-US"/>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pt>
    <dgm:pt modelId="{30FA1CE6-2266-4115-9967-4AEA50A93E15}" type="pres">
      <dgm:prSet presAssocID="{10AE12B0-F5D6-4007-AD1A-445F0D10965B}" presName="horz1" presStyleCnt="0"/>
      <dgm:spPr/>
    </dgm:pt>
    <dgm:pt modelId="{3697A4AE-CC25-4ED6-99BA-05E62A0C2C66}" type="pres">
      <dgm:prSet presAssocID="{10AE12B0-F5D6-4007-AD1A-445F0D10965B}" presName="tx1" presStyleLbl="revTx" presStyleIdx="0" presStyleCnt="3" custScaleX="106807"/>
      <dgm:spPr/>
      <dgm:t>
        <a:bodyPr/>
        <a:lstStyle/>
        <a:p>
          <a:endParaRPr lang="en-US"/>
        </a:p>
      </dgm:t>
    </dgm:pt>
    <dgm:pt modelId="{CA596418-8BBF-48FD-9382-5A1B1B28D17A}" type="pres">
      <dgm:prSet presAssocID="{10AE12B0-F5D6-4007-AD1A-445F0D10965B}" presName="vert1" presStyleCnt="0"/>
      <dgm:spPr/>
    </dgm:pt>
    <dgm:pt modelId="{41336C7F-F151-4483-891F-545B98328190}" type="pres">
      <dgm:prSet presAssocID="{9DF29EC0-1E88-4BA6-994F-B3DD271FAA8F}" presName="vertSpace2a" presStyleCnt="0"/>
      <dgm:spPr/>
    </dgm:pt>
    <dgm:pt modelId="{8583835B-D81B-4EB9-AD50-B69932DB9624}" type="pres">
      <dgm:prSet presAssocID="{9DF29EC0-1E88-4BA6-994F-B3DD271FAA8F}" presName="horz2" presStyleCnt="0"/>
      <dgm:spPr/>
    </dgm:pt>
    <dgm:pt modelId="{378E59AD-E773-454F-A8F6-9DD5C8C444DE}" type="pres">
      <dgm:prSet presAssocID="{9DF29EC0-1E88-4BA6-994F-B3DD271FAA8F}" presName="horzSpace2" presStyleCnt="0"/>
      <dgm:spPr/>
    </dgm:pt>
    <dgm:pt modelId="{606552DB-1E86-4586-B0BA-3CEBFAAEC3CA}" type="pres">
      <dgm:prSet presAssocID="{9DF29EC0-1E88-4BA6-994F-B3DD271FAA8F}" presName="tx2" presStyleLbl="revTx" presStyleIdx="1" presStyleCnt="3" custScaleY="31262" custLinFactNeighborY="-3365"/>
      <dgm:spPr/>
      <dgm:t>
        <a:bodyPr/>
        <a:lstStyle/>
        <a:p>
          <a:endParaRPr lang="en-US"/>
        </a:p>
      </dgm:t>
    </dgm:pt>
    <dgm:pt modelId="{280C31B2-AC57-4AFE-B19D-4B350EEFF4B8}" type="pres">
      <dgm:prSet presAssocID="{9DF29EC0-1E88-4BA6-994F-B3DD271FAA8F}" presName="vert2" presStyleCnt="0"/>
      <dgm:spPr/>
    </dgm:pt>
    <dgm:pt modelId="{612DCE92-42A0-4952-B151-55135D660823}" type="pres">
      <dgm:prSet presAssocID="{9DF29EC0-1E88-4BA6-994F-B3DD271FAA8F}" presName="thinLine2b" presStyleLbl="callout" presStyleIdx="0" presStyleCnt="2" custLinFactNeighborY="-67304"/>
      <dgm:spPr/>
    </dgm:pt>
    <dgm:pt modelId="{6703F628-757A-463A-9197-0AFD36A798EC}" type="pres">
      <dgm:prSet presAssocID="{9DF29EC0-1E88-4BA6-994F-B3DD271FAA8F}" presName="vertSpace2b" presStyleCnt="0"/>
      <dgm:spPr/>
    </dgm:pt>
    <dgm:pt modelId="{A84472C1-8C94-4D1C-9F9D-1266B73AA8AC}" type="pres">
      <dgm:prSet presAssocID="{C8CD5346-FB6E-40F2-9D6D-5356C1B185B9}" presName="horz2" presStyleCnt="0"/>
      <dgm:spPr/>
    </dgm:pt>
    <dgm:pt modelId="{3304657F-F36F-492D-8F24-F8D96375515F}" type="pres">
      <dgm:prSet presAssocID="{C8CD5346-FB6E-40F2-9D6D-5356C1B185B9}" presName="horzSpace2" presStyleCnt="0"/>
      <dgm:spPr/>
    </dgm:pt>
    <dgm:pt modelId="{ADC7A668-A679-4631-94A7-934D3F7C7253}" type="pres">
      <dgm:prSet presAssocID="{C8CD5346-FB6E-40F2-9D6D-5356C1B185B9}" presName="tx2" presStyleLbl="revTx" presStyleIdx="2" presStyleCnt="3" custScaleY="31262" custLinFactNeighborY="-7139"/>
      <dgm:spPr/>
      <dgm:t>
        <a:bodyPr/>
        <a:lstStyle/>
        <a:p>
          <a:endParaRPr lang="en-US"/>
        </a:p>
      </dgm:t>
    </dgm:pt>
    <dgm:pt modelId="{17686053-CD83-4885-875E-8EDBC3FD004B}" type="pres">
      <dgm:prSet presAssocID="{C8CD5346-FB6E-40F2-9D6D-5356C1B185B9}" presName="vert2" presStyleCnt="0"/>
      <dgm:spPr/>
    </dgm:pt>
    <dgm:pt modelId="{6934623A-F407-42D2-83FE-087386F83D04}" type="pres">
      <dgm:prSet presAssocID="{C8CD5346-FB6E-40F2-9D6D-5356C1B185B9}" presName="thinLine2b" presStyleLbl="callout" presStyleIdx="1" presStyleCnt="2" custLinFactY="-100000" custLinFactNeighborY="-122607"/>
      <dgm:spPr/>
    </dgm:pt>
    <dgm:pt modelId="{AD651DE0-1CE1-4913-86B3-4D05AFC00EE3}" type="pres">
      <dgm:prSet presAssocID="{C8CD5346-FB6E-40F2-9D6D-5356C1B185B9}" presName="vertSpace2b" presStyleCnt="0"/>
      <dgm:spPr/>
    </dgm:pt>
  </dgm:ptLst>
  <dgm:cxnLst>
    <dgm:cxn modelId="{DC06B1C9-ED20-4D4C-AE50-E2902F1BEDB0}" type="presOf" srcId="{9DF29EC0-1E88-4BA6-994F-B3DD271FAA8F}" destId="{606552DB-1E86-4586-B0BA-3CEBFAAEC3CA}" srcOrd="0" destOrd="0" presId="urn:microsoft.com/office/officeart/2008/layout/LinedList"/>
    <dgm:cxn modelId="{5A412E27-4D61-45E5-9905-C8A6F23E35CC}" type="presOf" srcId="{414A8D69-56E7-4A0B-9A2B-FBCE51C814F1}" destId="{CD1C1611-74A0-47D9-A0EE-6FA61CE136DB}" srcOrd="0" destOrd="0" presId="urn:microsoft.com/office/officeart/2008/layout/LinedList"/>
    <dgm:cxn modelId="{7B7C59F0-78F7-4032-82F3-1768FA034705}" srcId="{10AE12B0-F5D6-4007-AD1A-445F0D10965B}" destId="{9DF29EC0-1E88-4BA6-994F-B3DD271FAA8F}" srcOrd="0" destOrd="0" parTransId="{20381D57-DE3E-4592-ACE4-C657EC410F9A}" sibTransId="{292249CE-40AB-485F-A822-B8A47B4AA561}"/>
    <dgm:cxn modelId="{CC932998-99D1-46DE-957B-C692AB9BC942}" srcId="{414A8D69-56E7-4A0B-9A2B-FBCE51C814F1}" destId="{10AE12B0-F5D6-4007-AD1A-445F0D10965B}" srcOrd="0" destOrd="0" parTransId="{EB1279AE-A730-4C46-8CA7-FDC7BB7127FD}" sibTransId="{E2BE860F-1AFB-42C0-B5BB-CF85BD1E0F5C}"/>
    <dgm:cxn modelId="{841C75A5-9B2E-4EA7-9EAB-3F5F12743D0C}" type="presOf" srcId="{C8CD5346-FB6E-40F2-9D6D-5356C1B185B9}" destId="{ADC7A668-A679-4631-94A7-934D3F7C7253}" srcOrd="0" destOrd="0" presId="urn:microsoft.com/office/officeart/2008/layout/LinedList"/>
    <dgm:cxn modelId="{7AB3484F-1000-469B-9163-CD5D805B4A25}" srcId="{10AE12B0-F5D6-4007-AD1A-445F0D10965B}" destId="{C8CD5346-FB6E-40F2-9D6D-5356C1B185B9}" srcOrd="1" destOrd="0" parTransId="{49C19A96-8C13-4728-A3E6-0E4C8348F6A2}" sibTransId="{77E68EBE-F482-4AFC-925F-CAC4F26F98E0}"/>
    <dgm:cxn modelId="{F0AAC97A-FC60-42E1-B91B-B5F0B6406AEB}" type="presOf" srcId="{10AE12B0-F5D6-4007-AD1A-445F0D10965B}" destId="{3697A4AE-CC25-4ED6-99BA-05E62A0C2C66}" srcOrd="0" destOrd="0" presId="urn:microsoft.com/office/officeart/2008/layout/LinedList"/>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 modelId="{6F8016CE-6C8C-4B33-934C-860EB61FF4AE}" type="presParOf" srcId="{CA596418-8BBF-48FD-9382-5A1B1B28D17A}" destId="{A84472C1-8C94-4D1C-9F9D-1266B73AA8AC}" srcOrd="4" destOrd="0" presId="urn:microsoft.com/office/officeart/2008/layout/LinedList"/>
    <dgm:cxn modelId="{55F17E75-F9D8-4F71-A98F-E11013DA8220}" type="presParOf" srcId="{A84472C1-8C94-4D1C-9F9D-1266B73AA8AC}" destId="{3304657F-F36F-492D-8F24-F8D96375515F}" srcOrd="0" destOrd="0" presId="urn:microsoft.com/office/officeart/2008/layout/LinedList"/>
    <dgm:cxn modelId="{EC8ED414-A487-4F6F-8028-9985A634CB1A}" type="presParOf" srcId="{A84472C1-8C94-4D1C-9F9D-1266B73AA8AC}" destId="{ADC7A668-A679-4631-94A7-934D3F7C7253}" srcOrd="1" destOrd="0" presId="urn:microsoft.com/office/officeart/2008/layout/LinedList"/>
    <dgm:cxn modelId="{EE15A135-1463-4A0E-9E07-6A5DE51C04B7}" type="presParOf" srcId="{A84472C1-8C94-4D1C-9F9D-1266B73AA8AC}" destId="{17686053-CD83-4885-875E-8EDBC3FD004B}" srcOrd="2" destOrd="0" presId="urn:microsoft.com/office/officeart/2008/layout/LinedList"/>
    <dgm:cxn modelId="{D25187AA-4545-4ACD-9EED-73388AA6E1BF}" type="presParOf" srcId="{CA596418-8BBF-48FD-9382-5A1B1B28D17A}" destId="{6934623A-F407-42D2-83FE-087386F83D04}" srcOrd="5" destOrd="0" presId="urn:microsoft.com/office/officeart/2008/layout/LinedList"/>
    <dgm:cxn modelId="{76375C90-C6A1-4827-A6F9-56559E839E74}" type="presParOf" srcId="{CA596418-8BBF-48FD-9382-5A1B1B28D17A}" destId="{AD651DE0-1CE1-4913-86B3-4D05AFC00EE3}" srcOrd="6"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Information</a:t>
          </a:r>
        </a:p>
      </dgm:t>
    </dgm:pt>
    <dgm:pt modelId="{EB1279AE-A730-4C46-8CA7-FDC7BB7127FD}" type="parTrans" cxnId="{CC932998-99D1-46DE-957B-C692AB9BC942}">
      <dgm:prSet/>
      <dgm:spPr/>
      <dgm:t>
        <a:bodyPr/>
        <a:lstStyle/>
        <a:p>
          <a:endParaRPr lang="en-US"/>
        </a:p>
      </dgm:t>
    </dgm:pt>
    <dgm:pt modelId="{E2BE860F-1AFB-42C0-B5BB-CF85BD1E0F5C}" type="sibTrans" cxnId="{CC932998-99D1-46DE-957B-C692AB9BC942}">
      <dgm:prSet/>
      <dgm:spPr/>
      <dgm:t>
        <a:bodyPr/>
        <a:lstStyle/>
        <a:p>
          <a:endParaRPr lang="en-US"/>
        </a:p>
      </dgm:t>
    </dgm:pt>
    <dgm:pt modelId="{9DF29EC0-1E88-4BA6-994F-B3DD271FAA8F}">
      <dgm:prSet phldrT="[Text]" custT="1"/>
      <dgm:spPr/>
      <dgm:t>
        <a:bodyPr/>
        <a:lstStyle/>
        <a:p>
          <a:r>
            <a:rPr lang="en-US" sz="1800" dirty="0" smtClean="0"/>
            <a:t>Advisors who teach students where they can find administrative information (e.g., when a financial aid or scholarship application is due).</a:t>
          </a:r>
          <a:endParaRPr lang="en-US" sz="1800" dirty="0"/>
        </a:p>
      </dgm:t>
    </dgm:pt>
    <dgm:pt modelId="{20381D57-DE3E-4592-ACE4-C657EC410F9A}" type="parTrans" cxnId="{7B7C59F0-78F7-4032-82F3-1768FA034705}">
      <dgm:prSet/>
      <dgm:spPr/>
      <dgm:t>
        <a:bodyPr/>
        <a:lstStyle/>
        <a:p>
          <a:endParaRPr lang="en-US"/>
        </a:p>
      </dgm:t>
    </dgm:pt>
    <dgm:pt modelId="{292249CE-40AB-485F-A822-B8A47B4AA561}" type="sibTrans" cxnId="{7B7C59F0-78F7-4032-82F3-1768FA034705}">
      <dgm:prSet/>
      <dgm:spPr/>
      <dgm:t>
        <a:bodyPr/>
        <a:lstStyle/>
        <a:p>
          <a:endParaRPr lang="en-US"/>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t>
        <a:bodyPr/>
        <a:lstStyle/>
        <a:p>
          <a:endParaRPr lang="en-US"/>
        </a:p>
      </dgm:t>
    </dgm:pt>
    <dgm:pt modelId="{30FA1CE6-2266-4115-9967-4AEA50A93E15}" type="pres">
      <dgm:prSet presAssocID="{10AE12B0-F5D6-4007-AD1A-445F0D10965B}" presName="horz1" presStyleCnt="0"/>
      <dgm:spPr/>
      <dgm:t>
        <a:bodyPr/>
        <a:lstStyle/>
        <a:p>
          <a:endParaRPr lang="en-US"/>
        </a:p>
      </dgm:t>
    </dgm:pt>
    <dgm:pt modelId="{3697A4AE-CC25-4ED6-99BA-05E62A0C2C66}" type="pres">
      <dgm:prSet presAssocID="{10AE12B0-F5D6-4007-AD1A-445F0D10965B}" presName="tx1" presStyleLbl="revTx" presStyleIdx="0" presStyleCnt="2" custScaleX="106807"/>
      <dgm:spPr/>
      <dgm:t>
        <a:bodyPr/>
        <a:lstStyle/>
        <a:p>
          <a:endParaRPr lang="en-US"/>
        </a:p>
      </dgm:t>
    </dgm:pt>
    <dgm:pt modelId="{CA596418-8BBF-48FD-9382-5A1B1B28D17A}" type="pres">
      <dgm:prSet presAssocID="{10AE12B0-F5D6-4007-AD1A-445F0D10965B}" presName="vert1" presStyleCnt="0"/>
      <dgm:spPr/>
      <dgm:t>
        <a:bodyPr/>
        <a:lstStyle/>
        <a:p>
          <a:endParaRPr lang="en-US"/>
        </a:p>
      </dgm:t>
    </dgm:pt>
    <dgm:pt modelId="{41336C7F-F151-4483-891F-545B98328190}" type="pres">
      <dgm:prSet presAssocID="{9DF29EC0-1E88-4BA6-994F-B3DD271FAA8F}" presName="vertSpace2a" presStyleCnt="0"/>
      <dgm:spPr/>
      <dgm:t>
        <a:bodyPr/>
        <a:lstStyle/>
        <a:p>
          <a:endParaRPr lang="en-US"/>
        </a:p>
      </dgm:t>
    </dgm:pt>
    <dgm:pt modelId="{8583835B-D81B-4EB9-AD50-B69932DB9624}" type="pres">
      <dgm:prSet presAssocID="{9DF29EC0-1E88-4BA6-994F-B3DD271FAA8F}" presName="horz2" presStyleCnt="0"/>
      <dgm:spPr/>
      <dgm:t>
        <a:bodyPr/>
        <a:lstStyle/>
        <a:p>
          <a:endParaRPr lang="en-US"/>
        </a:p>
      </dgm:t>
    </dgm:pt>
    <dgm:pt modelId="{378E59AD-E773-454F-A8F6-9DD5C8C444DE}" type="pres">
      <dgm:prSet presAssocID="{9DF29EC0-1E88-4BA6-994F-B3DD271FAA8F}" presName="horzSpace2" presStyleCnt="0"/>
      <dgm:spPr/>
      <dgm:t>
        <a:bodyPr/>
        <a:lstStyle/>
        <a:p>
          <a:endParaRPr lang="en-US"/>
        </a:p>
      </dgm:t>
    </dgm:pt>
    <dgm:pt modelId="{606552DB-1E86-4586-B0BA-3CEBFAAEC3CA}" type="pres">
      <dgm:prSet presAssocID="{9DF29EC0-1E88-4BA6-994F-B3DD271FAA8F}" presName="tx2" presStyleLbl="revTx" presStyleIdx="1" presStyleCnt="2" custScaleY="31262" custLinFactNeighborY="-3365"/>
      <dgm:spPr/>
      <dgm:t>
        <a:bodyPr/>
        <a:lstStyle/>
        <a:p>
          <a:endParaRPr lang="en-US"/>
        </a:p>
      </dgm:t>
    </dgm:pt>
    <dgm:pt modelId="{280C31B2-AC57-4AFE-B19D-4B350EEFF4B8}" type="pres">
      <dgm:prSet presAssocID="{9DF29EC0-1E88-4BA6-994F-B3DD271FAA8F}" presName="vert2" presStyleCnt="0"/>
      <dgm:spPr/>
      <dgm:t>
        <a:bodyPr/>
        <a:lstStyle/>
        <a:p>
          <a:endParaRPr lang="en-US"/>
        </a:p>
      </dgm:t>
    </dgm:pt>
    <dgm:pt modelId="{612DCE92-42A0-4952-B151-55135D660823}" type="pres">
      <dgm:prSet presAssocID="{9DF29EC0-1E88-4BA6-994F-B3DD271FAA8F}" presName="thinLine2b" presStyleLbl="callout" presStyleIdx="0" presStyleCnt="1" custLinFactNeighborY="-67304"/>
      <dgm:spPr/>
      <dgm:t>
        <a:bodyPr/>
        <a:lstStyle/>
        <a:p>
          <a:endParaRPr lang="en-US"/>
        </a:p>
      </dgm:t>
    </dgm:pt>
    <dgm:pt modelId="{6703F628-757A-463A-9197-0AFD36A798EC}" type="pres">
      <dgm:prSet presAssocID="{9DF29EC0-1E88-4BA6-994F-B3DD271FAA8F}" presName="vertSpace2b" presStyleCnt="0"/>
      <dgm:spPr/>
      <dgm:t>
        <a:bodyPr/>
        <a:lstStyle/>
        <a:p>
          <a:endParaRPr lang="en-US"/>
        </a:p>
      </dgm:t>
    </dgm:pt>
  </dgm:ptLst>
  <dgm:cxnLst>
    <dgm:cxn modelId="{DC06B1C9-ED20-4D4C-AE50-E2902F1BEDB0}" type="presOf" srcId="{9DF29EC0-1E88-4BA6-994F-B3DD271FAA8F}" destId="{606552DB-1E86-4586-B0BA-3CEBFAAEC3CA}" srcOrd="0" destOrd="0" presId="urn:microsoft.com/office/officeart/2008/layout/LinedList"/>
    <dgm:cxn modelId="{5A412E27-4D61-45E5-9905-C8A6F23E35CC}" type="presOf" srcId="{414A8D69-56E7-4A0B-9A2B-FBCE51C814F1}" destId="{CD1C1611-74A0-47D9-A0EE-6FA61CE136DB}" srcOrd="0" destOrd="0" presId="urn:microsoft.com/office/officeart/2008/layout/LinedList"/>
    <dgm:cxn modelId="{CC932998-99D1-46DE-957B-C692AB9BC942}" srcId="{414A8D69-56E7-4A0B-9A2B-FBCE51C814F1}" destId="{10AE12B0-F5D6-4007-AD1A-445F0D10965B}" srcOrd="0" destOrd="0" parTransId="{EB1279AE-A730-4C46-8CA7-FDC7BB7127FD}" sibTransId="{E2BE860F-1AFB-42C0-B5BB-CF85BD1E0F5C}"/>
    <dgm:cxn modelId="{F0AAC97A-FC60-42E1-B91B-B5F0B6406AEB}" type="presOf" srcId="{10AE12B0-F5D6-4007-AD1A-445F0D10965B}" destId="{3697A4AE-CC25-4ED6-99BA-05E62A0C2C66}" srcOrd="0" destOrd="0" presId="urn:microsoft.com/office/officeart/2008/layout/LinedList"/>
    <dgm:cxn modelId="{7B7C59F0-78F7-4032-82F3-1768FA034705}" srcId="{10AE12B0-F5D6-4007-AD1A-445F0D10965B}" destId="{9DF29EC0-1E88-4BA6-994F-B3DD271FAA8F}" srcOrd="0" destOrd="0" parTransId="{20381D57-DE3E-4592-ACE4-C657EC410F9A}" sibTransId="{292249CE-40AB-485F-A822-B8A47B4AA561}"/>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Skills</a:t>
          </a:r>
        </a:p>
      </dgm:t>
    </dgm:pt>
    <dgm:pt modelId="{EB1279AE-A730-4C46-8CA7-FDC7BB7127FD}" type="parTrans" cxnId="{CC932998-99D1-46DE-957B-C692AB9BC942}">
      <dgm:prSet/>
      <dgm:spPr/>
      <dgm:t>
        <a:bodyPr/>
        <a:lstStyle/>
        <a:p>
          <a:endParaRPr lang="en-US" sz="1800"/>
        </a:p>
      </dgm:t>
    </dgm:pt>
    <dgm:pt modelId="{E2BE860F-1AFB-42C0-B5BB-CF85BD1E0F5C}" type="sibTrans" cxnId="{CC932998-99D1-46DE-957B-C692AB9BC942}">
      <dgm:prSet/>
      <dgm:spPr/>
      <dgm:t>
        <a:bodyPr/>
        <a:lstStyle/>
        <a:p>
          <a:endParaRPr lang="en-US" sz="1800"/>
        </a:p>
      </dgm:t>
    </dgm:pt>
    <dgm:pt modelId="{9DF29EC0-1E88-4BA6-994F-B3DD271FAA8F}">
      <dgm:prSet phldrT="[Text]" custT="1"/>
      <dgm:spPr/>
      <dgm:t>
        <a:bodyPr/>
        <a:lstStyle/>
        <a:p>
          <a:r>
            <a:rPr lang="en-US" sz="1800" dirty="0" smtClean="0"/>
            <a:t>Advisors who teach students academic planning skills (e.g., how to identify course requirements for their program of study and build a course schedule for the semester).</a:t>
          </a:r>
          <a:endParaRPr lang="en-US" sz="1800" dirty="0"/>
        </a:p>
      </dgm:t>
    </dgm:pt>
    <dgm:pt modelId="{20381D57-DE3E-4592-ACE4-C657EC410F9A}" type="parTrans" cxnId="{7B7C59F0-78F7-4032-82F3-1768FA034705}">
      <dgm:prSet/>
      <dgm:spPr/>
      <dgm:t>
        <a:bodyPr/>
        <a:lstStyle/>
        <a:p>
          <a:endParaRPr lang="en-US" sz="1800"/>
        </a:p>
      </dgm:t>
    </dgm:pt>
    <dgm:pt modelId="{292249CE-40AB-485F-A822-B8A47B4AA561}" type="sibTrans" cxnId="{7B7C59F0-78F7-4032-82F3-1768FA034705}">
      <dgm:prSet/>
      <dgm:spPr/>
      <dgm:t>
        <a:bodyPr/>
        <a:lstStyle/>
        <a:p>
          <a:endParaRPr lang="en-US" sz="1800"/>
        </a:p>
      </dgm:t>
    </dgm:pt>
    <dgm:pt modelId="{1B724CA5-055A-4769-AC25-242157C9EC93}">
      <dgm:prSet phldrT="[Text]" custT="1"/>
      <dgm:spPr/>
      <dgm:t>
        <a:bodyPr/>
        <a:lstStyle/>
        <a:p>
          <a:r>
            <a:rPr lang="en-US" sz="1800" dirty="0" smtClean="0"/>
            <a:t>Advisors who teach students technical skills (e.g., how to create degree plans, understand institutional policies, use the student information system[s], read a degree audit, and register for classes).</a:t>
          </a:r>
          <a:endParaRPr lang="en-US" sz="1800" dirty="0"/>
        </a:p>
      </dgm:t>
    </dgm:pt>
    <dgm:pt modelId="{4F9F3857-1629-4776-9BEF-53AC76B12923}" type="parTrans" cxnId="{C6F27FFA-6AF0-4272-A595-DDB19C63FD6A}">
      <dgm:prSet/>
      <dgm:spPr/>
      <dgm:t>
        <a:bodyPr/>
        <a:lstStyle/>
        <a:p>
          <a:endParaRPr lang="en-US"/>
        </a:p>
      </dgm:t>
    </dgm:pt>
    <dgm:pt modelId="{C89EF972-D3AA-4BE9-BD42-9FAC95C6CECF}" type="sibTrans" cxnId="{C6F27FFA-6AF0-4272-A595-DDB19C63FD6A}">
      <dgm:prSet/>
      <dgm:spPr/>
      <dgm:t>
        <a:bodyPr/>
        <a:lstStyle/>
        <a:p>
          <a:endParaRPr lang="en-US"/>
        </a:p>
      </dgm:t>
    </dgm:pt>
    <dgm:pt modelId="{CB1F5F0D-CA24-41AE-8447-6ECFFDCA8F53}">
      <dgm:prSet phldrT="[Text]" custT="1"/>
      <dgm:spPr/>
      <dgm:t>
        <a:bodyPr/>
        <a:lstStyle/>
        <a:p>
          <a:r>
            <a:rPr lang="en-US" sz="1800" dirty="0" smtClean="0"/>
            <a:t>Advisors who teach students study skills (e.g., strategies for preparing for an exam).</a:t>
          </a:r>
          <a:endParaRPr lang="en-US" sz="1800" dirty="0"/>
        </a:p>
      </dgm:t>
    </dgm:pt>
    <dgm:pt modelId="{DC9DE834-06B5-4003-A0E7-EDDA815B2F16}" type="parTrans" cxnId="{3B2AE81C-AD6A-4E47-86FE-2947FA9AD741}">
      <dgm:prSet/>
      <dgm:spPr/>
      <dgm:t>
        <a:bodyPr/>
        <a:lstStyle/>
        <a:p>
          <a:endParaRPr lang="en-US"/>
        </a:p>
      </dgm:t>
    </dgm:pt>
    <dgm:pt modelId="{7D88C150-2297-4138-9517-DF51AF7615DC}" type="sibTrans" cxnId="{3B2AE81C-AD6A-4E47-86FE-2947FA9AD741}">
      <dgm:prSet/>
      <dgm:spPr/>
      <dgm:t>
        <a:bodyPr/>
        <a:lstStyle/>
        <a:p>
          <a:endParaRPr lang="en-US"/>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pt>
    <dgm:pt modelId="{30FA1CE6-2266-4115-9967-4AEA50A93E15}" type="pres">
      <dgm:prSet presAssocID="{10AE12B0-F5D6-4007-AD1A-445F0D10965B}" presName="horz1" presStyleCnt="0"/>
      <dgm:spPr/>
    </dgm:pt>
    <dgm:pt modelId="{3697A4AE-CC25-4ED6-99BA-05E62A0C2C66}" type="pres">
      <dgm:prSet presAssocID="{10AE12B0-F5D6-4007-AD1A-445F0D10965B}" presName="tx1" presStyleLbl="revTx" presStyleIdx="0" presStyleCnt="4" custScaleX="106807"/>
      <dgm:spPr/>
      <dgm:t>
        <a:bodyPr/>
        <a:lstStyle/>
        <a:p>
          <a:endParaRPr lang="en-US"/>
        </a:p>
      </dgm:t>
    </dgm:pt>
    <dgm:pt modelId="{CA596418-8BBF-48FD-9382-5A1B1B28D17A}" type="pres">
      <dgm:prSet presAssocID="{10AE12B0-F5D6-4007-AD1A-445F0D10965B}" presName="vert1" presStyleCnt="0"/>
      <dgm:spPr/>
    </dgm:pt>
    <dgm:pt modelId="{41336C7F-F151-4483-891F-545B98328190}" type="pres">
      <dgm:prSet presAssocID="{9DF29EC0-1E88-4BA6-994F-B3DD271FAA8F}" presName="vertSpace2a" presStyleCnt="0"/>
      <dgm:spPr/>
    </dgm:pt>
    <dgm:pt modelId="{8583835B-D81B-4EB9-AD50-B69932DB9624}" type="pres">
      <dgm:prSet presAssocID="{9DF29EC0-1E88-4BA6-994F-B3DD271FAA8F}" presName="horz2" presStyleCnt="0"/>
      <dgm:spPr/>
    </dgm:pt>
    <dgm:pt modelId="{378E59AD-E773-454F-A8F6-9DD5C8C444DE}" type="pres">
      <dgm:prSet presAssocID="{9DF29EC0-1E88-4BA6-994F-B3DD271FAA8F}" presName="horzSpace2" presStyleCnt="0"/>
      <dgm:spPr/>
    </dgm:pt>
    <dgm:pt modelId="{606552DB-1E86-4586-B0BA-3CEBFAAEC3CA}" type="pres">
      <dgm:prSet presAssocID="{9DF29EC0-1E88-4BA6-994F-B3DD271FAA8F}" presName="tx2" presStyleLbl="revTx" presStyleIdx="1" presStyleCnt="4"/>
      <dgm:spPr/>
      <dgm:t>
        <a:bodyPr/>
        <a:lstStyle/>
        <a:p>
          <a:endParaRPr lang="en-US"/>
        </a:p>
      </dgm:t>
    </dgm:pt>
    <dgm:pt modelId="{280C31B2-AC57-4AFE-B19D-4B350EEFF4B8}" type="pres">
      <dgm:prSet presAssocID="{9DF29EC0-1E88-4BA6-994F-B3DD271FAA8F}" presName="vert2" presStyleCnt="0"/>
      <dgm:spPr/>
    </dgm:pt>
    <dgm:pt modelId="{612DCE92-42A0-4952-B151-55135D660823}" type="pres">
      <dgm:prSet presAssocID="{9DF29EC0-1E88-4BA6-994F-B3DD271FAA8F}" presName="thinLine2b" presStyleLbl="callout" presStyleIdx="0" presStyleCnt="3"/>
      <dgm:spPr/>
    </dgm:pt>
    <dgm:pt modelId="{6703F628-757A-463A-9197-0AFD36A798EC}" type="pres">
      <dgm:prSet presAssocID="{9DF29EC0-1E88-4BA6-994F-B3DD271FAA8F}" presName="vertSpace2b" presStyleCnt="0"/>
      <dgm:spPr/>
    </dgm:pt>
    <dgm:pt modelId="{28BD4DD1-CADD-458B-A411-D2A7877AACB9}" type="pres">
      <dgm:prSet presAssocID="{1B724CA5-055A-4769-AC25-242157C9EC93}" presName="horz2" presStyleCnt="0"/>
      <dgm:spPr/>
    </dgm:pt>
    <dgm:pt modelId="{3D63F6C6-0C34-4312-ABD6-B107F088D7BC}" type="pres">
      <dgm:prSet presAssocID="{1B724CA5-055A-4769-AC25-242157C9EC93}" presName="horzSpace2" presStyleCnt="0"/>
      <dgm:spPr/>
    </dgm:pt>
    <dgm:pt modelId="{33D0A773-B215-4787-A395-4091953562CC}" type="pres">
      <dgm:prSet presAssocID="{1B724CA5-055A-4769-AC25-242157C9EC93}" presName="tx2" presStyleLbl="revTx" presStyleIdx="2" presStyleCnt="4"/>
      <dgm:spPr/>
      <dgm:t>
        <a:bodyPr/>
        <a:lstStyle/>
        <a:p>
          <a:endParaRPr lang="en-US"/>
        </a:p>
      </dgm:t>
    </dgm:pt>
    <dgm:pt modelId="{AE0FCB0E-9CEB-4DE8-BBCC-9C5F782318C8}" type="pres">
      <dgm:prSet presAssocID="{1B724CA5-055A-4769-AC25-242157C9EC93}" presName="vert2" presStyleCnt="0"/>
      <dgm:spPr/>
    </dgm:pt>
    <dgm:pt modelId="{E9E8913F-8061-4BCD-9FA3-94F8BCABDD01}" type="pres">
      <dgm:prSet presAssocID="{1B724CA5-055A-4769-AC25-242157C9EC93}" presName="thinLine2b" presStyleLbl="callout" presStyleIdx="1" presStyleCnt="3"/>
      <dgm:spPr/>
    </dgm:pt>
    <dgm:pt modelId="{8E21ADB6-E98C-4296-B97C-266AF00641B7}" type="pres">
      <dgm:prSet presAssocID="{1B724CA5-055A-4769-AC25-242157C9EC93}" presName="vertSpace2b" presStyleCnt="0"/>
      <dgm:spPr/>
    </dgm:pt>
    <dgm:pt modelId="{95A9864C-45B9-4113-BF7C-87C419120794}" type="pres">
      <dgm:prSet presAssocID="{CB1F5F0D-CA24-41AE-8447-6ECFFDCA8F53}" presName="horz2" presStyleCnt="0"/>
      <dgm:spPr/>
    </dgm:pt>
    <dgm:pt modelId="{0CFF215B-4AC7-4E5F-966C-8E1A88B75C4D}" type="pres">
      <dgm:prSet presAssocID="{CB1F5F0D-CA24-41AE-8447-6ECFFDCA8F53}" presName="horzSpace2" presStyleCnt="0"/>
      <dgm:spPr/>
    </dgm:pt>
    <dgm:pt modelId="{3428BFAF-6421-4C00-8326-EFF4F62082A1}" type="pres">
      <dgm:prSet presAssocID="{CB1F5F0D-CA24-41AE-8447-6ECFFDCA8F53}" presName="tx2" presStyleLbl="revTx" presStyleIdx="3" presStyleCnt="4"/>
      <dgm:spPr/>
      <dgm:t>
        <a:bodyPr/>
        <a:lstStyle/>
        <a:p>
          <a:endParaRPr lang="en-US"/>
        </a:p>
      </dgm:t>
    </dgm:pt>
    <dgm:pt modelId="{F3C7AA33-6217-4058-8546-A9DE1F5608B0}" type="pres">
      <dgm:prSet presAssocID="{CB1F5F0D-CA24-41AE-8447-6ECFFDCA8F53}" presName="vert2" presStyleCnt="0"/>
      <dgm:spPr/>
    </dgm:pt>
    <dgm:pt modelId="{A0048F53-7F27-485C-879C-D12645628EA8}" type="pres">
      <dgm:prSet presAssocID="{CB1F5F0D-CA24-41AE-8447-6ECFFDCA8F53}" presName="thinLine2b" presStyleLbl="callout" presStyleIdx="2" presStyleCnt="3"/>
      <dgm:spPr/>
    </dgm:pt>
    <dgm:pt modelId="{26B5E72B-0275-4239-999A-FF8EB93D096B}" type="pres">
      <dgm:prSet presAssocID="{CB1F5F0D-CA24-41AE-8447-6ECFFDCA8F53}" presName="vertSpace2b" presStyleCnt="0"/>
      <dgm:spPr/>
    </dgm:pt>
  </dgm:ptLst>
  <dgm:cxnLst>
    <dgm:cxn modelId="{DC06B1C9-ED20-4D4C-AE50-E2902F1BEDB0}" type="presOf" srcId="{9DF29EC0-1E88-4BA6-994F-B3DD271FAA8F}" destId="{606552DB-1E86-4586-B0BA-3CEBFAAEC3CA}" srcOrd="0" destOrd="0" presId="urn:microsoft.com/office/officeart/2008/layout/LinedList"/>
    <dgm:cxn modelId="{5A412E27-4D61-45E5-9905-C8A6F23E35CC}" type="presOf" srcId="{414A8D69-56E7-4A0B-9A2B-FBCE51C814F1}" destId="{CD1C1611-74A0-47D9-A0EE-6FA61CE136DB}" srcOrd="0" destOrd="0" presId="urn:microsoft.com/office/officeart/2008/layout/LinedList"/>
    <dgm:cxn modelId="{7B7C59F0-78F7-4032-82F3-1768FA034705}" srcId="{10AE12B0-F5D6-4007-AD1A-445F0D10965B}" destId="{9DF29EC0-1E88-4BA6-994F-B3DD271FAA8F}" srcOrd="0" destOrd="0" parTransId="{20381D57-DE3E-4592-ACE4-C657EC410F9A}" sibTransId="{292249CE-40AB-485F-A822-B8A47B4AA561}"/>
    <dgm:cxn modelId="{DF0DB2A7-91FF-4BD5-8EB7-73484EC18747}" type="presOf" srcId="{CB1F5F0D-CA24-41AE-8447-6ECFFDCA8F53}" destId="{3428BFAF-6421-4C00-8326-EFF4F62082A1}" srcOrd="0" destOrd="0" presId="urn:microsoft.com/office/officeart/2008/layout/LinedList"/>
    <dgm:cxn modelId="{CC932998-99D1-46DE-957B-C692AB9BC942}" srcId="{414A8D69-56E7-4A0B-9A2B-FBCE51C814F1}" destId="{10AE12B0-F5D6-4007-AD1A-445F0D10965B}" srcOrd="0" destOrd="0" parTransId="{EB1279AE-A730-4C46-8CA7-FDC7BB7127FD}" sibTransId="{E2BE860F-1AFB-42C0-B5BB-CF85BD1E0F5C}"/>
    <dgm:cxn modelId="{465DB48A-FA7A-4EE6-9FED-269AC8538D97}" type="presOf" srcId="{1B724CA5-055A-4769-AC25-242157C9EC93}" destId="{33D0A773-B215-4787-A395-4091953562CC}" srcOrd="0" destOrd="0" presId="urn:microsoft.com/office/officeart/2008/layout/LinedList"/>
    <dgm:cxn modelId="{C6F27FFA-6AF0-4272-A595-DDB19C63FD6A}" srcId="{10AE12B0-F5D6-4007-AD1A-445F0D10965B}" destId="{1B724CA5-055A-4769-AC25-242157C9EC93}" srcOrd="1" destOrd="0" parTransId="{4F9F3857-1629-4776-9BEF-53AC76B12923}" sibTransId="{C89EF972-D3AA-4BE9-BD42-9FAC95C6CECF}"/>
    <dgm:cxn modelId="{F0AAC97A-FC60-42E1-B91B-B5F0B6406AEB}" type="presOf" srcId="{10AE12B0-F5D6-4007-AD1A-445F0D10965B}" destId="{3697A4AE-CC25-4ED6-99BA-05E62A0C2C66}" srcOrd="0" destOrd="0" presId="urn:microsoft.com/office/officeart/2008/layout/LinedList"/>
    <dgm:cxn modelId="{3B2AE81C-AD6A-4E47-86FE-2947FA9AD741}" srcId="{10AE12B0-F5D6-4007-AD1A-445F0D10965B}" destId="{CB1F5F0D-CA24-41AE-8447-6ECFFDCA8F53}" srcOrd="2" destOrd="0" parTransId="{DC9DE834-06B5-4003-A0E7-EDDA815B2F16}" sibTransId="{7D88C150-2297-4138-9517-DF51AF7615DC}"/>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 modelId="{AE6977BF-AEE6-4E9F-AD60-757384F7CF99}" type="presParOf" srcId="{CA596418-8BBF-48FD-9382-5A1B1B28D17A}" destId="{28BD4DD1-CADD-458B-A411-D2A7877AACB9}" srcOrd="4" destOrd="0" presId="urn:microsoft.com/office/officeart/2008/layout/LinedList"/>
    <dgm:cxn modelId="{76A2AD10-4ADD-4ADE-89F3-A49E834B9156}" type="presParOf" srcId="{28BD4DD1-CADD-458B-A411-D2A7877AACB9}" destId="{3D63F6C6-0C34-4312-ABD6-B107F088D7BC}" srcOrd="0" destOrd="0" presId="urn:microsoft.com/office/officeart/2008/layout/LinedList"/>
    <dgm:cxn modelId="{E3DD9CA4-EF89-4ED0-83B9-2DE0CC592F04}" type="presParOf" srcId="{28BD4DD1-CADD-458B-A411-D2A7877AACB9}" destId="{33D0A773-B215-4787-A395-4091953562CC}" srcOrd="1" destOrd="0" presId="urn:microsoft.com/office/officeart/2008/layout/LinedList"/>
    <dgm:cxn modelId="{5723A4B5-0475-4951-BEBB-D6A3ED902AA0}" type="presParOf" srcId="{28BD4DD1-CADD-458B-A411-D2A7877AACB9}" destId="{AE0FCB0E-9CEB-4DE8-BBCC-9C5F782318C8}" srcOrd="2" destOrd="0" presId="urn:microsoft.com/office/officeart/2008/layout/LinedList"/>
    <dgm:cxn modelId="{1155DF86-B5D2-47E4-B139-160E444F5BF9}" type="presParOf" srcId="{CA596418-8BBF-48FD-9382-5A1B1B28D17A}" destId="{E9E8913F-8061-4BCD-9FA3-94F8BCABDD01}" srcOrd="5" destOrd="0" presId="urn:microsoft.com/office/officeart/2008/layout/LinedList"/>
    <dgm:cxn modelId="{BE67A56A-0366-4F43-B409-DFF113433012}" type="presParOf" srcId="{CA596418-8BBF-48FD-9382-5A1B1B28D17A}" destId="{8E21ADB6-E98C-4296-B97C-266AF00641B7}" srcOrd="6" destOrd="0" presId="urn:microsoft.com/office/officeart/2008/layout/LinedList"/>
    <dgm:cxn modelId="{80D0CB54-3E08-41C4-B886-4E0363100A04}" type="presParOf" srcId="{CA596418-8BBF-48FD-9382-5A1B1B28D17A}" destId="{95A9864C-45B9-4113-BF7C-87C419120794}" srcOrd="7" destOrd="0" presId="urn:microsoft.com/office/officeart/2008/layout/LinedList"/>
    <dgm:cxn modelId="{8A33CEF9-C92F-4E6F-A7F6-DCA99FC10E80}" type="presParOf" srcId="{95A9864C-45B9-4113-BF7C-87C419120794}" destId="{0CFF215B-4AC7-4E5F-966C-8E1A88B75C4D}" srcOrd="0" destOrd="0" presId="urn:microsoft.com/office/officeart/2008/layout/LinedList"/>
    <dgm:cxn modelId="{022DA020-F7EA-4FAD-A23C-43B95CD34E4D}" type="presParOf" srcId="{95A9864C-45B9-4113-BF7C-87C419120794}" destId="{3428BFAF-6421-4C00-8326-EFF4F62082A1}" srcOrd="1" destOrd="0" presId="urn:microsoft.com/office/officeart/2008/layout/LinedList"/>
    <dgm:cxn modelId="{311E58BF-4816-48B5-B290-1C2151F11163}" type="presParOf" srcId="{95A9864C-45B9-4113-BF7C-87C419120794}" destId="{F3C7AA33-6217-4058-8546-A9DE1F5608B0}" srcOrd="2" destOrd="0" presId="urn:microsoft.com/office/officeart/2008/layout/LinedList"/>
    <dgm:cxn modelId="{20899634-392F-4234-BB24-A1AAF81DB859}" type="presParOf" srcId="{CA596418-8BBF-48FD-9382-5A1B1B28D17A}" destId="{A0048F53-7F27-485C-879C-D12645628EA8}" srcOrd="8" destOrd="0" presId="urn:microsoft.com/office/officeart/2008/layout/LinedList"/>
    <dgm:cxn modelId="{4AF61815-DA48-44B5-A596-1B87C76C56B7}" type="presParOf" srcId="{CA596418-8BBF-48FD-9382-5A1B1B28D17A}" destId="{26B5E72B-0275-4239-999A-FF8EB93D096B}"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Cognitive Development</a:t>
          </a:r>
        </a:p>
      </dgm:t>
    </dgm:pt>
    <dgm:pt modelId="{EB1279AE-A730-4C46-8CA7-FDC7BB7127FD}" type="parTrans" cxnId="{CC932998-99D1-46DE-957B-C692AB9BC942}">
      <dgm:prSet/>
      <dgm:spPr/>
      <dgm:t>
        <a:bodyPr/>
        <a:lstStyle/>
        <a:p>
          <a:endParaRPr lang="en-US" sz="1800"/>
        </a:p>
      </dgm:t>
    </dgm:pt>
    <dgm:pt modelId="{E2BE860F-1AFB-42C0-B5BB-CF85BD1E0F5C}" type="sibTrans" cxnId="{CC932998-99D1-46DE-957B-C692AB9BC942}">
      <dgm:prSet/>
      <dgm:spPr/>
      <dgm:t>
        <a:bodyPr/>
        <a:lstStyle/>
        <a:p>
          <a:endParaRPr lang="en-US" sz="1800"/>
        </a:p>
      </dgm:t>
    </dgm:pt>
    <dgm:pt modelId="{9DF29EC0-1E88-4BA6-994F-B3DD271FAA8F}">
      <dgm:prSet phldrT="[Text]" custT="1"/>
      <dgm:spPr/>
      <dgm:t>
        <a:bodyPr/>
        <a:lstStyle/>
        <a:p>
          <a:r>
            <a:rPr lang="en-US" sz="1800" dirty="0" smtClean="0"/>
            <a:t>Advisors who teach students how to think critically about their academic and career pathways and make academic and career decisions (e.g., by helping students understand how their current courses prepare them for their careers).</a:t>
          </a:r>
          <a:endParaRPr lang="en-US" sz="1800" dirty="0"/>
        </a:p>
      </dgm:t>
    </dgm:pt>
    <dgm:pt modelId="{20381D57-DE3E-4592-ACE4-C657EC410F9A}" type="parTrans" cxnId="{7B7C59F0-78F7-4032-82F3-1768FA034705}">
      <dgm:prSet/>
      <dgm:spPr/>
      <dgm:t>
        <a:bodyPr/>
        <a:lstStyle/>
        <a:p>
          <a:endParaRPr lang="en-US" sz="1800"/>
        </a:p>
      </dgm:t>
    </dgm:pt>
    <dgm:pt modelId="{292249CE-40AB-485F-A822-B8A47B4AA561}" type="sibTrans" cxnId="{7B7C59F0-78F7-4032-82F3-1768FA034705}">
      <dgm:prSet/>
      <dgm:spPr/>
      <dgm:t>
        <a:bodyPr/>
        <a:lstStyle/>
        <a:p>
          <a:endParaRPr lang="en-US" sz="1800"/>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pt>
    <dgm:pt modelId="{30FA1CE6-2266-4115-9967-4AEA50A93E15}" type="pres">
      <dgm:prSet presAssocID="{10AE12B0-F5D6-4007-AD1A-445F0D10965B}" presName="horz1" presStyleCnt="0"/>
      <dgm:spPr/>
    </dgm:pt>
    <dgm:pt modelId="{3697A4AE-CC25-4ED6-99BA-05E62A0C2C66}" type="pres">
      <dgm:prSet presAssocID="{10AE12B0-F5D6-4007-AD1A-445F0D10965B}" presName="tx1" presStyleLbl="revTx" presStyleIdx="0" presStyleCnt="2" custScaleX="106807"/>
      <dgm:spPr/>
      <dgm:t>
        <a:bodyPr/>
        <a:lstStyle/>
        <a:p>
          <a:endParaRPr lang="en-US"/>
        </a:p>
      </dgm:t>
    </dgm:pt>
    <dgm:pt modelId="{CA596418-8BBF-48FD-9382-5A1B1B28D17A}" type="pres">
      <dgm:prSet presAssocID="{10AE12B0-F5D6-4007-AD1A-445F0D10965B}" presName="vert1" presStyleCnt="0"/>
      <dgm:spPr/>
    </dgm:pt>
    <dgm:pt modelId="{41336C7F-F151-4483-891F-545B98328190}" type="pres">
      <dgm:prSet presAssocID="{9DF29EC0-1E88-4BA6-994F-B3DD271FAA8F}" presName="vertSpace2a" presStyleCnt="0"/>
      <dgm:spPr/>
    </dgm:pt>
    <dgm:pt modelId="{8583835B-D81B-4EB9-AD50-B69932DB9624}" type="pres">
      <dgm:prSet presAssocID="{9DF29EC0-1E88-4BA6-994F-B3DD271FAA8F}" presName="horz2" presStyleCnt="0"/>
      <dgm:spPr/>
    </dgm:pt>
    <dgm:pt modelId="{378E59AD-E773-454F-A8F6-9DD5C8C444DE}" type="pres">
      <dgm:prSet presAssocID="{9DF29EC0-1E88-4BA6-994F-B3DD271FAA8F}" presName="horzSpace2" presStyleCnt="0"/>
      <dgm:spPr/>
    </dgm:pt>
    <dgm:pt modelId="{606552DB-1E86-4586-B0BA-3CEBFAAEC3CA}" type="pres">
      <dgm:prSet presAssocID="{9DF29EC0-1E88-4BA6-994F-B3DD271FAA8F}" presName="tx2" presStyleLbl="revTx" presStyleIdx="1" presStyleCnt="2" custScaleY="31262" custLinFactNeighborY="-3365"/>
      <dgm:spPr/>
      <dgm:t>
        <a:bodyPr/>
        <a:lstStyle/>
        <a:p>
          <a:endParaRPr lang="en-US"/>
        </a:p>
      </dgm:t>
    </dgm:pt>
    <dgm:pt modelId="{280C31B2-AC57-4AFE-B19D-4B350EEFF4B8}" type="pres">
      <dgm:prSet presAssocID="{9DF29EC0-1E88-4BA6-994F-B3DD271FAA8F}" presName="vert2" presStyleCnt="0"/>
      <dgm:spPr/>
    </dgm:pt>
    <dgm:pt modelId="{612DCE92-42A0-4952-B151-55135D660823}" type="pres">
      <dgm:prSet presAssocID="{9DF29EC0-1E88-4BA6-994F-B3DD271FAA8F}" presName="thinLine2b" presStyleLbl="callout" presStyleIdx="0" presStyleCnt="1" custLinFactNeighborY="-67304"/>
      <dgm:spPr/>
    </dgm:pt>
    <dgm:pt modelId="{6703F628-757A-463A-9197-0AFD36A798EC}" type="pres">
      <dgm:prSet presAssocID="{9DF29EC0-1E88-4BA6-994F-B3DD271FAA8F}" presName="vertSpace2b" presStyleCnt="0"/>
      <dgm:spPr/>
    </dgm:pt>
  </dgm:ptLst>
  <dgm:cxnLst>
    <dgm:cxn modelId="{DC06B1C9-ED20-4D4C-AE50-E2902F1BEDB0}" type="presOf" srcId="{9DF29EC0-1E88-4BA6-994F-B3DD271FAA8F}" destId="{606552DB-1E86-4586-B0BA-3CEBFAAEC3CA}" srcOrd="0" destOrd="0" presId="urn:microsoft.com/office/officeart/2008/layout/LinedList"/>
    <dgm:cxn modelId="{5A412E27-4D61-45E5-9905-C8A6F23E35CC}" type="presOf" srcId="{414A8D69-56E7-4A0B-9A2B-FBCE51C814F1}" destId="{CD1C1611-74A0-47D9-A0EE-6FA61CE136DB}" srcOrd="0" destOrd="0" presId="urn:microsoft.com/office/officeart/2008/layout/LinedList"/>
    <dgm:cxn modelId="{CC932998-99D1-46DE-957B-C692AB9BC942}" srcId="{414A8D69-56E7-4A0B-9A2B-FBCE51C814F1}" destId="{10AE12B0-F5D6-4007-AD1A-445F0D10965B}" srcOrd="0" destOrd="0" parTransId="{EB1279AE-A730-4C46-8CA7-FDC7BB7127FD}" sibTransId="{E2BE860F-1AFB-42C0-B5BB-CF85BD1E0F5C}"/>
    <dgm:cxn modelId="{F0AAC97A-FC60-42E1-B91B-B5F0B6406AEB}" type="presOf" srcId="{10AE12B0-F5D6-4007-AD1A-445F0D10965B}" destId="{3697A4AE-CC25-4ED6-99BA-05E62A0C2C66}" srcOrd="0" destOrd="0" presId="urn:microsoft.com/office/officeart/2008/layout/LinedList"/>
    <dgm:cxn modelId="{7B7C59F0-78F7-4032-82F3-1768FA034705}" srcId="{10AE12B0-F5D6-4007-AD1A-445F0D10965B}" destId="{9DF29EC0-1E88-4BA6-994F-B3DD271FAA8F}" srcOrd="0" destOrd="0" parTransId="{20381D57-DE3E-4592-ACE4-C657EC410F9A}" sibTransId="{292249CE-40AB-485F-A822-B8A47B4AA561}"/>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Affective Support</a:t>
          </a:r>
        </a:p>
      </dgm:t>
    </dgm:pt>
    <dgm:pt modelId="{EB1279AE-A730-4C46-8CA7-FDC7BB7127FD}" type="parTrans" cxnId="{CC932998-99D1-46DE-957B-C692AB9BC942}">
      <dgm:prSet/>
      <dgm:spPr/>
      <dgm:t>
        <a:bodyPr/>
        <a:lstStyle/>
        <a:p>
          <a:endParaRPr lang="en-US" sz="1800"/>
        </a:p>
      </dgm:t>
    </dgm:pt>
    <dgm:pt modelId="{E2BE860F-1AFB-42C0-B5BB-CF85BD1E0F5C}" type="sibTrans" cxnId="{CC932998-99D1-46DE-957B-C692AB9BC942}">
      <dgm:prSet/>
      <dgm:spPr/>
      <dgm:t>
        <a:bodyPr/>
        <a:lstStyle/>
        <a:p>
          <a:endParaRPr lang="en-US" sz="1800"/>
        </a:p>
      </dgm:t>
    </dgm:pt>
    <dgm:pt modelId="{9DF29EC0-1E88-4BA6-994F-B3DD271FAA8F}">
      <dgm:prSet phldrT="[Text]" custT="1"/>
      <dgm:spPr/>
      <dgm:t>
        <a:bodyPr/>
        <a:lstStyle/>
        <a:p>
          <a:r>
            <a:rPr lang="en-US" sz="1800" dirty="0" smtClean="0"/>
            <a:t>Advisors who support students to feel a greater connection to the institution (e.g., by helping students identify an institutional structure such as a club or event that may interest them).</a:t>
          </a:r>
          <a:endParaRPr lang="en-US" sz="1800" dirty="0"/>
        </a:p>
      </dgm:t>
    </dgm:pt>
    <dgm:pt modelId="{20381D57-DE3E-4592-ACE4-C657EC410F9A}" type="parTrans" cxnId="{7B7C59F0-78F7-4032-82F3-1768FA034705}">
      <dgm:prSet/>
      <dgm:spPr/>
      <dgm:t>
        <a:bodyPr/>
        <a:lstStyle/>
        <a:p>
          <a:endParaRPr lang="en-US" sz="1800"/>
        </a:p>
      </dgm:t>
    </dgm:pt>
    <dgm:pt modelId="{292249CE-40AB-485F-A822-B8A47B4AA561}" type="sibTrans" cxnId="{7B7C59F0-78F7-4032-82F3-1768FA034705}">
      <dgm:prSet/>
      <dgm:spPr/>
      <dgm:t>
        <a:bodyPr/>
        <a:lstStyle/>
        <a:p>
          <a:endParaRPr lang="en-US" sz="1800"/>
        </a:p>
      </dgm:t>
    </dgm:pt>
    <dgm:pt modelId="{7EA2CE3B-5B91-4EB8-A522-19C3D67F36EF}">
      <dgm:prSet phldrT="[Text]" custT="1"/>
      <dgm:spPr/>
      <dgm:t>
        <a:bodyPr/>
        <a:lstStyle/>
        <a:p>
          <a:r>
            <a:rPr lang="en-US" sz="1800" dirty="0" smtClean="0"/>
            <a:t>Advisors who teach students personalized strategies for addressing social and emotional issues, including connecting students to resources that meet their specific needs.</a:t>
          </a:r>
          <a:endParaRPr lang="en-US" sz="1800" dirty="0"/>
        </a:p>
      </dgm:t>
    </dgm:pt>
    <dgm:pt modelId="{A6350687-9B90-4B05-B7A3-B4968FA7B14C}" type="parTrans" cxnId="{18C09EE2-239A-4977-B4BC-C959143EF15C}">
      <dgm:prSet/>
      <dgm:spPr/>
      <dgm:t>
        <a:bodyPr/>
        <a:lstStyle/>
        <a:p>
          <a:endParaRPr lang="en-US"/>
        </a:p>
      </dgm:t>
    </dgm:pt>
    <dgm:pt modelId="{C7DFC34E-F4CF-4BAD-9C6E-A579B14BDD71}" type="sibTrans" cxnId="{18C09EE2-239A-4977-B4BC-C959143EF15C}">
      <dgm:prSet/>
      <dgm:spPr/>
      <dgm:t>
        <a:bodyPr/>
        <a:lstStyle/>
        <a:p>
          <a:endParaRPr lang="en-US"/>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pt>
    <dgm:pt modelId="{30FA1CE6-2266-4115-9967-4AEA50A93E15}" type="pres">
      <dgm:prSet presAssocID="{10AE12B0-F5D6-4007-AD1A-445F0D10965B}" presName="horz1" presStyleCnt="0"/>
      <dgm:spPr/>
    </dgm:pt>
    <dgm:pt modelId="{3697A4AE-CC25-4ED6-99BA-05E62A0C2C66}" type="pres">
      <dgm:prSet presAssocID="{10AE12B0-F5D6-4007-AD1A-445F0D10965B}" presName="tx1" presStyleLbl="revTx" presStyleIdx="0" presStyleCnt="3" custScaleX="106807"/>
      <dgm:spPr/>
      <dgm:t>
        <a:bodyPr/>
        <a:lstStyle/>
        <a:p>
          <a:endParaRPr lang="en-US"/>
        </a:p>
      </dgm:t>
    </dgm:pt>
    <dgm:pt modelId="{CA596418-8BBF-48FD-9382-5A1B1B28D17A}" type="pres">
      <dgm:prSet presAssocID="{10AE12B0-F5D6-4007-AD1A-445F0D10965B}" presName="vert1" presStyleCnt="0"/>
      <dgm:spPr/>
    </dgm:pt>
    <dgm:pt modelId="{41336C7F-F151-4483-891F-545B98328190}" type="pres">
      <dgm:prSet presAssocID="{9DF29EC0-1E88-4BA6-994F-B3DD271FAA8F}" presName="vertSpace2a" presStyleCnt="0"/>
      <dgm:spPr/>
    </dgm:pt>
    <dgm:pt modelId="{8583835B-D81B-4EB9-AD50-B69932DB9624}" type="pres">
      <dgm:prSet presAssocID="{9DF29EC0-1E88-4BA6-994F-B3DD271FAA8F}" presName="horz2" presStyleCnt="0"/>
      <dgm:spPr/>
    </dgm:pt>
    <dgm:pt modelId="{378E59AD-E773-454F-A8F6-9DD5C8C444DE}" type="pres">
      <dgm:prSet presAssocID="{9DF29EC0-1E88-4BA6-994F-B3DD271FAA8F}" presName="horzSpace2" presStyleCnt="0"/>
      <dgm:spPr/>
    </dgm:pt>
    <dgm:pt modelId="{606552DB-1E86-4586-B0BA-3CEBFAAEC3CA}" type="pres">
      <dgm:prSet presAssocID="{9DF29EC0-1E88-4BA6-994F-B3DD271FAA8F}" presName="tx2" presStyleLbl="revTx" presStyleIdx="1" presStyleCnt="3" custScaleY="31262" custLinFactNeighborY="-3365"/>
      <dgm:spPr/>
      <dgm:t>
        <a:bodyPr/>
        <a:lstStyle/>
        <a:p>
          <a:endParaRPr lang="en-US"/>
        </a:p>
      </dgm:t>
    </dgm:pt>
    <dgm:pt modelId="{280C31B2-AC57-4AFE-B19D-4B350EEFF4B8}" type="pres">
      <dgm:prSet presAssocID="{9DF29EC0-1E88-4BA6-994F-B3DD271FAA8F}" presName="vert2" presStyleCnt="0"/>
      <dgm:spPr/>
    </dgm:pt>
    <dgm:pt modelId="{612DCE92-42A0-4952-B151-55135D660823}" type="pres">
      <dgm:prSet presAssocID="{9DF29EC0-1E88-4BA6-994F-B3DD271FAA8F}" presName="thinLine2b" presStyleLbl="callout" presStyleIdx="0" presStyleCnt="2" custLinFactNeighborY="-67304"/>
      <dgm:spPr/>
    </dgm:pt>
    <dgm:pt modelId="{6703F628-757A-463A-9197-0AFD36A798EC}" type="pres">
      <dgm:prSet presAssocID="{9DF29EC0-1E88-4BA6-994F-B3DD271FAA8F}" presName="vertSpace2b" presStyleCnt="0"/>
      <dgm:spPr/>
    </dgm:pt>
    <dgm:pt modelId="{4653DF6A-89F4-45BE-B7C3-4B8E2701B5A1}" type="pres">
      <dgm:prSet presAssocID="{7EA2CE3B-5B91-4EB8-A522-19C3D67F36EF}" presName="horz2" presStyleCnt="0"/>
      <dgm:spPr/>
    </dgm:pt>
    <dgm:pt modelId="{32399612-E2D0-4583-B80D-76274F3E100F}" type="pres">
      <dgm:prSet presAssocID="{7EA2CE3B-5B91-4EB8-A522-19C3D67F36EF}" presName="horzSpace2" presStyleCnt="0"/>
      <dgm:spPr/>
    </dgm:pt>
    <dgm:pt modelId="{4BCB5F21-AF07-48EC-829F-4AC1ECD1BD60}" type="pres">
      <dgm:prSet presAssocID="{7EA2CE3B-5B91-4EB8-A522-19C3D67F36EF}" presName="tx2" presStyleLbl="revTx" presStyleIdx="2" presStyleCnt="3" custScaleY="31262" custLinFactNeighborY="-7139"/>
      <dgm:spPr/>
      <dgm:t>
        <a:bodyPr/>
        <a:lstStyle/>
        <a:p>
          <a:endParaRPr lang="en-US"/>
        </a:p>
      </dgm:t>
    </dgm:pt>
    <dgm:pt modelId="{3C37454D-1E21-48CA-A990-ED5C4097FBAB}" type="pres">
      <dgm:prSet presAssocID="{7EA2CE3B-5B91-4EB8-A522-19C3D67F36EF}" presName="vert2" presStyleCnt="0"/>
      <dgm:spPr/>
    </dgm:pt>
    <dgm:pt modelId="{59D88702-0838-4848-B025-C54BD8C9554B}" type="pres">
      <dgm:prSet presAssocID="{7EA2CE3B-5B91-4EB8-A522-19C3D67F36EF}" presName="thinLine2b" presStyleLbl="callout" presStyleIdx="1" presStyleCnt="2" custLinFactY="-100000" custLinFactNeighborY="-122607"/>
      <dgm:spPr/>
    </dgm:pt>
    <dgm:pt modelId="{A4DAB61E-A61B-43AD-80DA-36A996821A63}" type="pres">
      <dgm:prSet presAssocID="{7EA2CE3B-5B91-4EB8-A522-19C3D67F36EF}" presName="vertSpace2b" presStyleCnt="0"/>
      <dgm:spPr/>
    </dgm:pt>
  </dgm:ptLst>
  <dgm:cxnLst>
    <dgm:cxn modelId="{DC06B1C9-ED20-4D4C-AE50-E2902F1BEDB0}" type="presOf" srcId="{9DF29EC0-1E88-4BA6-994F-B3DD271FAA8F}" destId="{606552DB-1E86-4586-B0BA-3CEBFAAEC3CA}" srcOrd="0" destOrd="0" presId="urn:microsoft.com/office/officeart/2008/layout/LinedList"/>
    <dgm:cxn modelId="{5A412E27-4D61-45E5-9905-C8A6F23E35CC}" type="presOf" srcId="{414A8D69-56E7-4A0B-9A2B-FBCE51C814F1}" destId="{CD1C1611-74A0-47D9-A0EE-6FA61CE136DB}" srcOrd="0" destOrd="0" presId="urn:microsoft.com/office/officeart/2008/layout/LinedList"/>
    <dgm:cxn modelId="{7B7C59F0-78F7-4032-82F3-1768FA034705}" srcId="{10AE12B0-F5D6-4007-AD1A-445F0D10965B}" destId="{9DF29EC0-1E88-4BA6-994F-B3DD271FAA8F}" srcOrd="0" destOrd="0" parTransId="{20381D57-DE3E-4592-ACE4-C657EC410F9A}" sibTransId="{292249CE-40AB-485F-A822-B8A47B4AA561}"/>
    <dgm:cxn modelId="{18C09EE2-239A-4977-B4BC-C959143EF15C}" srcId="{10AE12B0-F5D6-4007-AD1A-445F0D10965B}" destId="{7EA2CE3B-5B91-4EB8-A522-19C3D67F36EF}" srcOrd="1" destOrd="0" parTransId="{A6350687-9B90-4B05-B7A3-B4968FA7B14C}" sibTransId="{C7DFC34E-F4CF-4BAD-9C6E-A579B14BDD71}"/>
    <dgm:cxn modelId="{CC932998-99D1-46DE-957B-C692AB9BC942}" srcId="{414A8D69-56E7-4A0B-9A2B-FBCE51C814F1}" destId="{10AE12B0-F5D6-4007-AD1A-445F0D10965B}" srcOrd="0" destOrd="0" parTransId="{EB1279AE-A730-4C46-8CA7-FDC7BB7127FD}" sibTransId="{E2BE860F-1AFB-42C0-B5BB-CF85BD1E0F5C}"/>
    <dgm:cxn modelId="{1E3B95EA-5337-47E0-9CA3-0C23306C163D}" type="presOf" srcId="{7EA2CE3B-5B91-4EB8-A522-19C3D67F36EF}" destId="{4BCB5F21-AF07-48EC-829F-4AC1ECD1BD60}" srcOrd="0" destOrd="0" presId="urn:microsoft.com/office/officeart/2008/layout/LinedList"/>
    <dgm:cxn modelId="{F0AAC97A-FC60-42E1-B91B-B5F0B6406AEB}" type="presOf" srcId="{10AE12B0-F5D6-4007-AD1A-445F0D10965B}" destId="{3697A4AE-CC25-4ED6-99BA-05E62A0C2C66}" srcOrd="0" destOrd="0" presId="urn:microsoft.com/office/officeart/2008/layout/LinedList"/>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 modelId="{5E765DB0-5BFF-45D8-A381-3DAE9EB2AE63}" type="presParOf" srcId="{CA596418-8BBF-48FD-9382-5A1B1B28D17A}" destId="{4653DF6A-89F4-45BE-B7C3-4B8E2701B5A1}" srcOrd="4" destOrd="0" presId="urn:microsoft.com/office/officeart/2008/layout/LinedList"/>
    <dgm:cxn modelId="{2BF49FE6-F6BE-462A-B205-CC608F7468FA}" type="presParOf" srcId="{4653DF6A-89F4-45BE-B7C3-4B8E2701B5A1}" destId="{32399612-E2D0-4583-B80D-76274F3E100F}" srcOrd="0" destOrd="0" presId="urn:microsoft.com/office/officeart/2008/layout/LinedList"/>
    <dgm:cxn modelId="{45C3317D-A07D-409F-B725-531C75BC5104}" type="presParOf" srcId="{4653DF6A-89F4-45BE-B7C3-4B8E2701B5A1}" destId="{4BCB5F21-AF07-48EC-829F-4AC1ECD1BD60}" srcOrd="1" destOrd="0" presId="urn:microsoft.com/office/officeart/2008/layout/LinedList"/>
    <dgm:cxn modelId="{D16C32F6-1CE0-4E00-BFE8-B9435F673360}" type="presParOf" srcId="{4653DF6A-89F4-45BE-B7C3-4B8E2701B5A1}" destId="{3C37454D-1E21-48CA-A990-ED5C4097FBAB}" srcOrd="2" destOrd="0" presId="urn:microsoft.com/office/officeart/2008/layout/LinedList"/>
    <dgm:cxn modelId="{05E667E7-F330-463C-B9B9-D0A1CB655016}" type="presParOf" srcId="{CA596418-8BBF-48FD-9382-5A1B1B28D17A}" destId="{59D88702-0838-4848-B025-C54BD8C9554B}" srcOrd="5" destOrd="0" presId="urn:microsoft.com/office/officeart/2008/layout/LinedList"/>
    <dgm:cxn modelId="{AC003DD7-D77A-4B4F-841B-DA4916A1538B}" type="presParOf" srcId="{CA596418-8BBF-48FD-9382-5A1B1B28D17A}" destId="{A4DAB61E-A61B-43AD-80DA-36A996821A63}" srcOrd="6"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Administrative Support</a:t>
          </a:r>
        </a:p>
      </dgm:t>
    </dgm:pt>
    <dgm:pt modelId="{EB1279AE-A730-4C46-8CA7-FDC7BB7127FD}" type="parTrans" cxnId="{CC932998-99D1-46DE-957B-C692AB9BC942}">
      <dgm:prSet/>
      <dgm:spPr/>
      <dgm:t>
        <a:bodyPr/>
        <a:lstStyle/>
        <a:p>
          <a:endParaRPr lang="en-US"/>
        </a:p>
      </dgm:t>
    </dgm:pt>
    <dgm:pt modelId="{E2BE860F-1AFB-42C0-B5BB-CF85BD1E0F5C}" type="sibTrans" cxnId="{CC932998-99D1-46DE-957B-C692AB9BC942}">
      <dgm:prSet/>
      <dgm:spPr/>
      <dgm:t>
        <a:bodyPr/>
        <a:lstStyle/>
        <a:p>
          <a:endParaRPr lang="en-US"/>
        </a:p>
      </dgm:t>
    </dgm:pt>
    <dgm:pt modelId="{9DF29EC0-1E88-4BA6-994F-B3DD271FAA8F}">
      <dgm:prSet phldrT="[Text]" custT="1"/>
      <dgm:spPr/>
      <dgm:t>
        <a:bodyPr/>
        <a:lstStyle/>
        <a:p>
          <a:r>
            <a:rPr lang="en-US" sz="1800" dirty="0" smtClean="0"/>
            <a:t>Guidelines for notifying students of administrative or clerical information.</a:t>
          </a:r>
          <a:endParaRPr lang="en-US" sz="1800" dirty="0"/>
        </a:p>
      </dgm:t>
    </dgm:pt>
    <dgm:pt modelId="{20381D57-DE3E-4592-ACE4-C657EC410F9A}" type="parTrans" cxnId="{7B7C59F0-78F7-4032-82F3-1768FA034705}">
      <dgm:prSet/>
      <dgm:spPr/>
      <dgm:t>
        <a:bodyPr/>
        <a:lstStyle/>
        <a:p>
          <a:endParaRPr lang="en-US"/>
        </a:p>
      </dgm:t>
    </dgm:pt>
    <dgm:pt modelId="{292249CE-40AB-485F-A822-B8A47B4AA561}" type="sibTrans" cxnId="{7B7C59F0-78F7-4032-82F3-1768FA034705}">
      <dgm:prSet/>
      <dgm:spPr/>
      <dgm:t>
        <a:bodyPr/>
        <a:lstStyle/>
        <a:p>
          <a:endParaRPr lang="en-US"/>
        </a:p>
      </dgm:t>
    </dgm:pt>
    <dgm:pt modelId="{79E9EE2D-FC90-40B6-983A-CD481B6027A1}">
      <dgm:prSet phldrT="[Text]" custT="1"/>
      <dgm:spPr/>
      <dgm:t>
        <a:bodyPr/>
        <a:lstStyle/>
        <a:p>
          <a:r>
            <a:rPr lang="en-US" sz="1800" dirty="0" smtClean="0"/>
            <a:t>Guidelines for identifying students who have not completed administrative tasks.</a:t>
          </a:r>
          <a:endParaRPr lang="en-US" sz="1800" dirty="0"/>
        </a:p>
      </dgm:t>
    </dgm:pt>
    <dgm:pt modelId="{C1B00915-4286-4116-A731-4C4883655024}" type="parTrans" cxnId="{F258CC8D-74C2-4F45-9815-EFAEC7A78D2C}">
      <dgm:prSet/>
      <dgm:spPr/>
      <dgm:t>
        <a:bodyPr/>
        <a:lstStyle/>
        <a:p>
          <a:endParaRPr lang="en-US"/>
        </a:p>
      </dgm:t>
    </dgm:pt>
    <dgm:pt modelId="{14EF6A45-7F58-4940-A2A3-6A3D2648D4B5}" type="sibTrans" cxnId="{F258CC8D-74C2-4F45-9815-EFAEC7A78D2C}">
      <dgm:prSet/>
      <dgm:spPr/>
      <dgm:t>
        <a:bodyPr/>
        <a:lstStyle/>
        <a:p>
          <a:endParaRPr lang="en-US"/>
        </a:p>
      </dgm:t>
    </dgm:pt>
    <dgm:pt modelId="{46A44EEB-3C02-4F8A-8CA1-02306DC22168}">
      <dgm:prSet phldrT="[Text]" custT="1"/>
      <dgm:spPr/>
      <dgm:t>
        <a:bodyPr/>
        <a:lstStyle/>
        <a:p>
          <a:r>
            <a:rPr lang="en-US" sz="1800" dirty="0" smtClean="0"/>
            <a:t>Guidelines for intervening with students who have not completed administrative tasks.</a:t>
          </a:r>
          <a:endParaRPr lang="en-US" sz="1800" dirty="0"/>
        </a:p>
      </dgm:t>
    </dgm:pt>
    <dgm:pt modelId="{8F806FF5-2AF4-4951-8B97-E38EF2A4C8FA}" type="parTrans" cxnId="{A909FC51-E4B9-43F9-B4C4-ADB70ACB710D}">
      <dgm:prSet/>
      <dgm:spPr/>
      <dgm:t>
        <a:bodyPr/>
        <a:lstStyle/>
        <a:p>
          <a:endParaRPr lang="en-US"/>
        </a:p>
      </dgm:t>
    </dgm:pt>
    <dgm:pt modelId="{A0BC7AE5-29A3-4B80-A032-874B6F87CF0E}" type="sibTrans" cxnId="{A909FC51-E4B9-43F9-B4C4-ADB70ACB710D}">
      <dgm:prSet/>
      <dgm:spPr/>
      <dgm:t>
        <a:bodyPr/>
        <a:lstStyle/>
        <a:p>
          <a:endParaRPr lang="en-US"/>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t>
        <a:bodyPr/>
        <a:lstStyle/>
        <a:p>
          <a:endParaRPr lang="en-US"/>
        </a:p>
      </dgm:t>
    </dgm:pt>
    <dgm:pt modelId="{30FA1CE6-2266-4115-9967-4AEA50A93E15}" type="pres">
      <dgm:prSet presAssocID="{10AE12B0-F5D6-4007-AD1A-445F0D10965B}" presName="horz1" presStyleCnt="0"/>
      <dgm:spPr/>
      <dgm:t>
        <a:bodyPr/>
        <a:lstStyle/>
        <a:p>
          <a:endParaRPr lang="en-US"/>
        </a:p>
      </dgm:t>
    </dgm:pt>
    <dgm:pt modelId="{3697A4AE-CC25-4ED6-99BA-05E62A0C2C66}" type="pres">
      <dgm:prSet presAssocID="{10AE12B0-F5D6-4007-AD1A-445F0D10965B}" presName="tx1" presStyleLbl="revTx" presStyleIdx="0" presStyleCnt="4" custScaleX="106807"/>
      <dgm:spPr/>
      <dgm:t>
        <a:bodyPr/>
        <a:lstStyle/>
        <a:p>
          <a:endParaRPr lang="en-US"/>
        </a:p>
      </dgm:t>
    </dgm:pt>
    <dgm:pt modelId="{CA596418-8BBF-48FD-9382-5A1B1B28D17A}" type="pres">
      <dgm:prSet presAssocID="{10AE12B0-F5D6-4007-AD1A-445F0D10965B}" presName="vert1" presStyleCnt="0"/>
      <dgm:spPr/>
      <dgm:t>
        <a:bodyPr/>
        <a:lstStyle/>
        <a:p>
          <a:endParaRPr lang="en-US"/>
        </a:p>
      </dgm:t>
    </dgm:pt>
    <dgm:pt modelId="{41336C7F-F151-4483-891F-545B98328190}" type="pres">
      <dgm:prSet presAssocID="{9DF29EC0-1E88-4BA6-994F-B3DD271FAA8F}" presName="vertSpace2a" presStyleCnt="0"/>
      <dgm:spPr/>
      <dgm:t>
        <a:bodyPr/>
        <a:lstStyle/>
        <a:p>
          <a:endParaRPr lang="en-US"/>
        </a:p>
      </dgm:t>
    </dgm:pt>
    <dgm:pt modelId="{8583835B-D81B-4EB9-AD50-B69932DB9624}" type="pres">
      <dgm:prSet presAssocID="{9DF29EC0-1E88-4BA6-994F-B3DD271FAA8F}" presName="horz2" presStyleCnt="0"/>
      <dgm:spPr/>
      <dgm:t>
        <a:bodyPr/>
        <a:lstStyle/>
        <a:p>
          <a:endParaRPr lang="en-US"/>
        </a:p>
      </dgm:t>
    </dgm:pt>
    <dgm:pt modelId="{378E59AD-E773-454F-A8F6-9DD5C8C444DE}" type="pres">
      <dgm:prSet presAssocID="{9DF29EC0-1E88-4BA6-994F-B3DD271FAA8F}" presName="horzSpace2" presStyleCnt="0"/>
      <dgm:spPr/>
      <dgm:t>
        <a:bodyPr/>
        <a:lstStyle/>
        <a:p>
          <a:endParaRPr lang="en-US"/>
        </a:p>
      </dgm:t>
    </dgm:pt>
    <dgm:pt modelId="{606552DB-1E86-4586-B0BA-3CEBFAAEC3CA}" type="pres">
      <dgm:prSet presAssocID="{9DF29EC0-1E88-4BA6-994F-B3DD271FAA8F}" presName="tx2" presStyleLbl="revTx" presStyleIdx="1" presStyleCnt="4"/>
      <dgm:spPr/>
      <dgm:t>
        <a:bodyPr/>
        <a:lstStyle/>
        <a:p>
          <a:endParaRPr lang="en-US"/>
        </a:p>
      </dgm:t>
    </dgm:pt>
    <dgm:pt modelId="{280C31B2-AC57-4AFE-B19D-4B350EEFF4B8}" type="pres">
      <dgm:prSet presAssocID="{9DF29EC0-1E88-4BA6-994F-B3DD271FAA8F}" presName="vert2" presStyleCnt="0"/>
      <dgm:spPr/>
      <dgm:t>
        <a:bodyPr/>
        <a:lstStyle/>
        <a:p>
          <a:endParaRPr lang="en-US"/>
        </a:p>
      </dgm:t>
    </dgm:pt>
    <dgm:pt modelId="{612DCE92-42A0-4952-B151-55135D660823}" type="pres">
      <dgm:prSet presAssocID="{9DF29EC0-1E88-4BA6-994F-B3DD271FAA8F}" presName="thinLine2b" presStyleLbl="callout" presStyleIdx="0" presStyleCnt="3"/>
      <dgm:spPr/>
      <dgm:t>
        <a:bodyPr/>
        <a:lstStyle/>
        <a:p>
          <a:endParaRPr lang="en-US"/>
        </a:p>
      </dgm:t>
    </dgm:pt>
    <dgm:pt modelId="{6703F628-757A-463A-9197-0AFD36A798EC}" type="pres">
      <dgm:prSet presAssocID="{9DF29EC0-1E88-4BA6-994F-B3DD271FAA8F}" presName="vertSpace2b" presStyleCnt="0"/>
      <dgm:spPr/>
      <dgm:t>
        <a:bodyPr/>
        <a:lstStyle/>
        <a:p>
          <a:endParaRPr lang="en-US"/>
        </a:p>
      </dgm:t>
    </dgm:pt>
    <dgm:pt modelId="{B79F23E8-0DE6-47DE-A68B-62C38D4E48CD}" type="pres">
      <dgm:prSet presAssocID="{79E9EE2D-FC90-40B6-983A-CD481B6027A1}" presName="horz2" presStyleCnt="0"/>
      <dgm:spPr/>
      <dgm:t>
        <a:bodyPr/>
        <a:lstStyle/>
        <a:p>
          <a:endParaRPr lang="en-US"/>
        </a:p>
      </dgm:t>
    </dgm:pt>
    <dgm:pt modelId="{3F1C994D-40A5-4B54-AE8A-EE6B9D52ABC0}" type="pres">
      <dgm:prSet presAssocID="{79E9EE2D-FC90-40B6-983A-CD481B6027A1}" presName="horzSpace2" presStyleCnt="0"/>
      <dgm:spPr/>
      <dgm:t>
        <a:bodyPr/>
        <a:lstStyle/>
        <a:p>
          <a:endParaRPr lang="en-US"/>
        </a:p>
      </dgm:t>
    </dgm:pt>
    <dgm:pt modelId="{9AC7E794-7D61-4918-A6F6-C8F15590F3A2}" type="pres">
      <dgm:prSet presAssocID="{79E9EE2D-FC90-40B6-983A-CD481B6027A1}" presName="tx2" presStyleLbl="revTx" presStyleIdx="2" presStyleCnt="4"/>
      <dgm:spPr/>
      <dgm:t>
        <a:bodyPr/>
        <a:lstStyle/>
        <a:p>
          <a:endParaRPr lang="en-US"/>
        </a:p>
      </dgm:t>
    </dgm:pt>
    <dgm:pt modelId="{F6CF5223-09E3-46D0-AE60-8ED5D48BD7D6}" type="pres">
      <dgm:prSet presAssocID="{79E9EE2D-FC90-40B6-983A-CD481B6027A1}" presName="vert2" presStyleCnt="0"/>
      <dgm:spPr/>
      <dgm:t>
        <a:bodyPr/>
        <a:lstStyle/>
        <a:p>
          <a:endParaRPr lang="en-US"/>
        </a:p>
      </dgm:t>
    </dgm:pt>
    <dgm:pt modelId="{1A093129-712D-46AC-95B2-E2F6C6FA1FB8}" type="pres">
      <dgm:prSet presAssocID="{79E9EE2D-FC90-40B6-983A-CD481B6027A1}" presName="thinLine2b" presStyleLbl="callout" presStyleIdx="1" presStyleCnt="3"/>
      <dgm:spPr/>
      <dgm:t>
        <a:bodyPr/>
        <a:lstStyle/>
        <a:p>
          <a:endParaRPr lang="en-US"/>
        </a:p>
      </dgm:t>
    </dgm:pt>
    <dgm:pt modelId="{1CE4FE22-7D76-4D33-9926-E24CCD4CACEE}" type="pres">
      <dgm:prSet presAssocID="{79E9EE2D-FC90-40B6-983A-CD481B6027A1}" presName="vertSpace2b" presStyleCnt="0"/>
      <dgm:spPr/>
      <dgm:t>
        <a:bodyPr/>
        <a:lstStyle/>
        <a:p>
          <a:endParaRPr lang="en-US"/>
        </a:p>
      </dgm:t>
    </dgm:pt>
    <dgm:pt modelId="{21F75E0A-5128-40D6-9A61-6B5C2E6FC460}" type="pres">
      <dgm:prSet presAssocID="{46A44EEB-3C02-4F8A-8CA1-02306DC22168}" presName="horz2" presStyleCnt="0"/>
      <dgm:spPr/>
      <dgm:t>
        <a:bodyPr/>
        <a:lstStyle/>
        <a:p>
          <a:endParaRPr lang="en-US"/>
        </a:p>
      </dgm:t>
    </dgm:pt>
    <dgm:pt modelId="{497F3330-CCE6-4FF0-9845-FCBE63B1F558}" type="pres">
      <dgm:prSet presAssocID="{46A44EEB-3C02-4F8A-8CA1-02306DC22168}" presName="horzSpace2" presStyleCnt="0"/>
      <dgm:spPr/>
      <dgm:t>
        <a:bodyPr/>
        <a:lstStyle/>
        <a:p>
          <a:endParaRPr lang="en-US"/>
        </a:p>
      </dgm:t>
    </dgm:pt>
    <dgm:pt modelId="{3428205F-2206-4A6D-9AF9-9051EE73F381}" type="pres">
      <dgm:prSet presAssocID="{46A44EEB-3C02-4F8A-8CA1-02306DC22168}" presName="tx2" presStyleLbl="revTx" presStyleIdx="3" presStyleCnt="4"/>
      <dgm:spPr/>
      <dgm:t>
        <a:bodyPr/>
        <a:lstStyle/>
        <a:p>
          <a:endParaRPr lang="en-US"/>
        </a:p>
      </dgm:t>
    </dgm:pt>
    <dgm:pt modelId="{1978CADA-0853-493B-A16D-D3C59F8D1FAC}" type="pres">
      <dgm:prSet presAssocID="{46A44EEB-3C02-4F8A-8CA1-02306DC22168}" presName="vert2" presStyleCnt="0"/>
      <dgm:spPr/>
      <dgm:t>
        <a:bodyPr/>
        <a:lstStyle/>
        <a:p>
          <a:endParaRPr lang="en-US"/>
        </a:p>
      </dgm:t>
    </dgm:pt>
    <dgm:pt modelId="{EAEB709D-A326-4C87-8A4C-43A382B8E5DA}" type="pres">
      <dgm:prSet presAssocID="{46A44EEB-3C02-4F8A-8CA1-02306DC22168}" presName="thinLine2b" presStyleLbl="callout" presStyleIdx="2" presStyleCnt="3"/>
      <dgm:spPr/>
      <dgm:t>
        <a:bodyPr/>
        <a:lstStyle/>
        <a:p>
          <a:endParaRPr lang="en-US"/>
        </a:p>
      </dgm:t>
    </dgm:pt>
    <dgm:pt modelId="{2B99DDDD-6C2E-4C02-9E27-E9928BE6F50F}" type="pres">
      <dgm:prSet presAssocID="{46A44EEB-3C02-4F8A-8CA1-02306DC22168}" presName="vertSpace2b" presStyleCnt="0"/>
      <dgm:spPr/>
      <dgm:t>
        <a:bodyPr/>
        <a:lstStyle/>
        <a:p>
          <a:endParaRPr lang="en-US"/>
        </a:p>
      </dgm:t>
    </dgm:pt>
  </dgm:ptLst>
  <dgm:cxnLst>
    <dgm:cxn modelId="{DC06B1C9-ED20-4D4C-AE50-E2902F1BEDB0}" type="presOf" srcId="{9DF29EC0-1E88-4BA6-994F-B3DD271FAA8F}" destId="{606552DB-1E86-4586-B0BA-3CEBFAAEC3CA}" srcOrd="0" destOrd="0" presId="urn:microsoft.com/office/officeart/2008/layout/LinedList"/>
    <dgm:cxn modelId="{5A412E27-4D61-45E5-9905-C8A6F23E35CC}" type="presOf" srcId="{414A8D69-56E7-4A0B-9A2B-FBCE51C814F1}" destId="{CD1C1611-74A0-47D9-A0EE-6FA61CE136DB}" srcOrd="0" destOrd="0" presId="urn:microsoft.com/office/officeart/2008/layout/LinedList"/>
    <dgm:cxn modelId="{7B7C59F0-78F7-4032-82F3-1768FA034705}" srcId="{10AE12B0-F5D6-4007-AD1A-445F0D10965B}" destId="{9DF29EC0-1E88-4BA6-994F-B3DD271FAA8F}" srcOrd="0" destOrd="0" parTransId="{20381D57-DE3E-4592-ACE4-C657EC410F9A}" sibTransId="{292249CE-40AB-485F-A822-B8A47B4AA561}"/>
    <dgm:cxn modelId="{CC932998-99D1-46DE-957B-C692AB9BC942}" srcId="{414A8D69-56E7-4A0B-9A2B-FBCE51C814F1}" destId="{10AE12B0-F5D6-4007-AD1A-445F0D10965B}" srcOrd="0" destOrd="0" parTransId="{EB1279AE-A730-4C46-8CA7-FDC7BB7127FD}" sibTransId="{E2BE860F-1AFB-42C0-B5BB-CF85BD1E0F5C}"/>
    <dgm:cxn modelId="{32048DA8-DEB5-48E9-90D4-9E29BA2EB07B}" type="presOf" srcId="{46A44EEB-3C02-4F8A-8CA1-02306DC22168}" destId="{3428205F-2206-4A6D-9AF9-9051EE73F381}" srcOrd="0" destOrd="0" presId="urn:microsoft.com/office/officeart/2008/layout/LinedList"/>
    <dgm:cxn modelId="{A909FC51-E4B9-43F9-B4C4-ADB70ACB710D}" srcId="{10AE12B0-F5D6-4007-AD1A-445F0D10965B}" destId="{46A44EEB-3C02-4F8A-8CA1-02306DC22168}" srcOrd="2" destOrd="0" parTransId="{8F806FF5-2AF4-4951-8B97-E38EF2A4C8FA}" sibTransId="{A0BC7AE5-29A3-4B80-A032-874B6F87CF0E}"/>
    <dgm:cxn modelId="{F0AAC97A-FC60-42E1-B91B-B5F0B6406AEB}" type="presOf" srcId="{10AE12B0-F5D6-4007-AD1A-445F0D10965B}" destId="{3697A4AE-CC25-4ED6-99BA-05E62A0C2C66}" srcOrd="0" destOrd="0" presId="urn:microsoft.com/office/officeart/2008/layout/LinedList"/>
    <dgm:cxn modelId="{80D45FBD-DD33-4C97-85BE-C7251B386165}" type="presOf" srcId="{79E9EE2D-FC90-40B6-983A-CD481B6027A1}" destId="{9AC7E794-7D61-4918-A6F6-C8F15590F3A2}" srcOrd="0" destOrd="0" presId="urn:microsoft.com/office/officeart/2008/layout/LinedList"/>
    <dgm:cxn modelId="{F258CC8D-74C2-4F45-9815-EFAEC7A78D2C}" srcId="{10AE12B0-F5D6-4007-AD1A-445F0D10965B}" destId="{79E9EE2D-FC90-40B6-983A-CD481B6027A1}" srcOrd="1" destOrd="0" parTransId="{C1B00915-4286-4116-A731-4C4883655024}" sibTransId="{14EF6A45-7F58-4940-A2A3-6A3D2648D4B5}"/>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 modelId="{C8BE6BDA-87B3-499C-B2AC-893592A3DA84}" type="presParOf" srcId="{CA596418-8BBF-48FD-9382-5A1B1B28D17A}" destId="{B79F23E8-0DE6-47DE-A68B-62C38D4E48CD}" srcOrd="4" destOrd="0" presId="urn:microsoft.com/office/officeart/2008/layout/LinedList"/>
    <dgm:cxn modelId="{6B12A144-5372-4AF6-88AA-6DBFD522C03C}" type="presParOf" srcId="{B79F23E8-0DE6-47DE-A68B-62C38D4E48CD}" destId="{3F1C994D-40A5-4B54-AE8A-EE6B9D52ABC0}" srcOrd="0" destOrd="0" presId="urn:microsoft.com/office/officeart/2008/layout/LinedList"/>
    <dgm:cxn modelId="{EA752601-85CA-479C-9B3A-A44910D423BE}" type="presParOf" srcId="{B79F23E8-0DE6-47DE-A68B-62C38D4E48CD}" destId="{9AC7E794-7D61-4918-A6F6-C8F15590F3A2}" srcOrd="1" destOrd="0" presId="urn:microsoft.com/office/officeart/2008/layout/LinedList"/>
    <dgm:cxn modelId="{5E886E0D-43F6-4C6F-A414-E6137A4A064C}" type="presParOf" srcId="{B79F23E8-0DE6-47DE-A68B-62C38D4E48CD}" destId="{F6CF5223-09E3-46D0-AE60-8ED5D48BD7D6}" srcOrd="2" destOrd="0" presId="urn:microsoft.com/office/officeart/2008/layout/LinedList"/>
    <dgm:cxn modelId="{CCE73283-BBF1-431B-8DFD-32F3CA5A101F}" type="presParOf" srcId="{CA596418-8BBF-48FD-9382-5A1B1B28D17A}" destId="{1A093129-712D-46AC-95B2-E2F6C6FA1FB8}" srcOrd="5" destOrd="0" presId="urn:microsoft.com/office/officeart/2008/layout/LinedList"/>
    <dgm:cxn modelId="{81736704-B76C-4D8C-9957-467CCD12C885}" type="presParOf" srcId="{CA596418-8BBF-48FD-9382-5A1B1B28D17A}" destId="{1CE4FE22-7D76-4D33-9926-E24CCD4CACEE}" srcOrd="6" destOrd="0" presId="urn:microsoft.com/office/officeart/2008/layout/LinedList"/>
    <dgm:cxn modelId="{2B253898-4C55-44E8-BEFB-A12350C6DF91}" type="presParOf" srcId="{CA596418-8BBF-48FD-9382-5A1B1B28D17A}" destId="{21F75E0A-5128-40D6-9A61-6B5C2E6FC460}" srcOrd="7" destOrd="0" presId="urn:microsoft.com/office/officeart/2008/layout/LinedList"/>
    <dgm:cxn modelId="{F23D428E-0510-4E2C-AD84-B89CAAAC0E1D}" type="presParOf" srcId="{21F75E0A-5128-40D6-9A61-6B5C2E6FC460}" destId="{497F3330-CCE6-4FF0-9845-FCBE63B1F558}" srcOrd="0" destOrd="0" presId="urn:microsoft.com/office/officeart/2008/layout/LinedList"/>
    <dgm:cxn modelId="{3922E75F-D880-4AB7-B765-0852EAD47C24}" type="presParOf" srcId="{21F75E0A-5128-40D6-9A61-6B5C2E6FC460}" destId="{3428205F-2206-4A6D-9AF9-9051EE73F381}" srcOrd="1" destOrd="0" presId="urn:microsoft.com/office/officeart/2008/layout/LinedList"/>
    <dgm:cxn modelId="{8A0E1712-AF1F-40A7-9C8C-3C126D6D525B}" type="presParOf" srcId="{21F75E0A-5128-40D6-9A61-6B5C2E6FC460}" destId="{1978CADA-0853-493B-A16D-D3C59F8D1FAC}" srcOrd="2" destOrd="0" presId="urn:microsoft.com/office/officeart/2008/layout/LinedList"/>
    <dgm:cxn modelId="{3AE0F8FF-C330-464E-A390-69789F2BC14D}" type="presParOf" srcId="{CA596418-8BBF-48FD-9382-5A1B1B28D17A}" destId="{EAEB709D-A326-4C87-8A4C-43A382B8E5DA}" srcOrd="8" destOrd="0" presId="urn:microsoft.com/office/officeart/2008/layout/LinedList"/>
    <dgm:cxn modelId="{10C1ECBD-669E-484F-9097-97B84C458980}" type="presParOf" srcId="{CA596418-8BBF-48FD-9382-5A1B1B28D17A}" destId="{2B99DDDD-6C2E-4C02-9E27-E9928BE6F50F}"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Education Planning</a:t>
          </a:r>
        </a:p>
      </dgm:t>
    </dgm:pt>
    <dgm:pt modelId="{EB1279AE-A730-4C46-8CA7-FDC7BB7127FD}" type="parTrans" cxnId="{CC932998-99D1-46DE-957B-C692AB9BC942}">
      <dgm:prSet/>
      <dgm:spPr/>
      <dgm:t>
        <a:bodyPr/>
        <a:lstStyle/>
        <a:p>
          <a:endParaRPr lang="en-US"/>
        </a:p>
      </dgm:t>
    </dgm:pt>
    <dgm:pt modelId="{E2BE860F-1AFB-42C0-B5BB-CF85BD1E0F5C}" type="sibTrans" cxnId="{CC932998-99D1-46DE-957B-C692AB9BC942}">
      <dgm:prSet/>
      <dgm:spPr/>
      <dgm:t>
        <a:bodyPr/>
        <a:lstStyle/>
        <a:p>
          <a:endParaRPr lang="en-US"/>
        </a:p>
      </dgm:t>
    </dgm:pt>
    <dgm:pt modelId="{9DF29EC0-1E88-4BA6-994F-B3DD271FAA8F}">
      <dgm:prSet phldrT="[Text]" custT="1"/>
      <dgm:spPr/>
      <dgm:t>
        <a:bodyPr/>
        <a:lstStyle/>
        <a:p>
          <a:r>
            <a:rPr lang="en-US" sz="1800" dirty="0" smtClean="0"/>
            <a:t>Guidelines for helping students create a </a:t>
          </a:r>
          <a:r>
            <a:rPr lang="en-US" sz="1800" dirty="0" err="1" smtClean="0"/>
            <a:t>multisemester</a:t>
          </a:r>
          <a:r>
            <a:rPr lang="en-US" sz="1800" dirty="0" smtClean="0"/>
            <a:t> degree plan.</a:t>
          </a:r>
          <a:endParaRPr lang="en-US" sz="1800" dirty="0"/>
        </a:p>
      </dgm:t>
    </dgm:pt>
    <dgm:pt modelId="{20381D57-DE3E-4592-ACE4-C657EC410F9A}" type="parTrans" cxnId="{7B7C59F0-78F7-4032-82F3-1768FA034705}">
      <dgm:prSet/>
      <dgm:spPr/>
      <dgm:t>
        <a:bodyPr/>
        <a:lstStyle/>
        <a:p>
          <a:endParaRPr lang="en-US"/>
        </a:p>
      </dgm:t>
    </dgm:pt>
    <dgm:pt modelId="{292249CE-40AB-485F-A822-B8A47B4AA561}" type="sibTrans" cxnId="{7B7C59F0-78F7-4032-82F3-1768FA034705}">
      <dgm:prSet/>
      <dgm:spPr/>
      <dgm:t>
        <a:bodyPr/>
        <a:lstStyle/>
        <a:p>
          <a:endParaRPr lang="en-US"/>
        </a:p>
      </dgm:t>
    </dgm:pt>
    <dgm:pt modelId="{79E9EE2D-FC90-40B6-983A-CD481B6027A1}">
      <dgm:prSet phldrT="[Text]" custT="1"/>
      <dgm:spPr/>
      <dgm:t>
        <a:bodyPr/>
        <a:lstStyle/>
        <a:p>
          <a:r>
            <a:rPr lang="en-US" sz="1800" dirty="0" smtClean="0"/>
            <a:t>Guidelines for ensuring that all students have a complete degree plan. </a:t>
          </a:r>
          <a:endParaRPr lang="en-US" sz="1800" dirty="0"/>
        </a:p>
      </dgm:t>
    </dgm:pt>
    <dgm:pt modelId="{C1B00915-4286-4116-A731-4C4883655024}" type="parTrans" cxnId="{F258CC8D-74C2-4F45-9815-EFAEC7A78D2C}">
      <dgm:prSet/>
      <dgm:spPr/>
      <dgm:t>
        <a:bodyPr/>
        <a:lstStyle/>
        <a:p>
          <a:endParaRPr lang="en-US"/>
        </a:p>
      </dgm:t>
    </dgm:pt>
    <dgm:pt modelId="{14EF6A45-7F58-4940-A2A3-6A3D2648D4B5}" type="sibTrans" cxnId="{F258CC8D-74C2-4F45-9815-EFAEC7A78D2C}">
      <dgm:prSet/>
      <dgm:spPr/>
      <dgm:t>
        <a:bodyPr/>
        <a:lstStyle/>
        <a:p>
          <a:endParaRPr lang="en-US"/>
        </a:p>
      </dgm:t>
    </dgm:pt>
    <dgm:pt modelId="{46A44EEB-3C02-4F8A-8CA1-02306DC22168}">
      <dgm:prSet phldrT="[Text]" custT="1"/>
      <dgm:spPr/>
      <dgm:t>
        <a:bodyPr/>
        <a:lstStyle/>
        <a:p>
          <a:r>
            <a:rPr lang="en-US" sz="1800" dirty="0" smtClean="0"/>
            <a:t>Guidelines for intervening with students who do not have a complete degree plan or who make substantive changes to their degree plan without advisor support.</a:t>
          </a:r>
          <a:endParaRPr lang="en-US" sz="1800" dirty="0"/>
        </a:p>
      </dgm:t>
    </dgm:pt>
    <dgm:pt modelId="{8F806FF5-2AF4-4951-8B97-E38EF2A4C8FA}" type="parTrans" cxnId="{A909FC51-E4B9-43F9-B4C4-ADB70ACB710D}">
      <dgm:prSet/>
      <dgm:spPr/>
      <dgm:t>
        <a:bodyPr/>
        <a:lstStyle/>
        <a:p>
          <a:endParaRPr lang="en-US"/>
        </a:p>
      </dgm:t>
    </dgm:pt>
    <dgm:pt modelId="{A0BC7AE5-29A3-4B80-A032-874B6F87CF0E}" type="sibTrans" cxnId="{A909FC51-E4B9-43F9-B4C4-ADB70ACB710D}">
      <dgm:prSet/>
      <dgm:spPr/>
      <dgm:t>
        <a:bodyPr/>
        <a:lstStyle/>
        <a:p>
          <a:endParaRPr lang="en-US"/>
        </a:p>
      </dgm:t>
    </dgm:pt>
    <dgm:pt modelId="{2E6552DA-5E47-4C9E-94CA-F69252F60AD3}">
      <dgm:prSet phldrT="[Text]" custT="1"/>
      <dgm:spPr/>
      <dgm:t>
        <a:bodyPr/>
        <a:lstStyle/>
        <a:p>
          <a:r>
            <a:rPr lang="en-US" sz="1800" dirty="0" smtClean="0"/>
            <a:t>Guidelines for checking in with students to ensure that their degree plan still aligns with their academic and career aspirations.</a:t>
          </a:r>
          <a:endParaRPr lang="en-US" sz="1800" dirty="0"/>
        </a:p>
      </dgm:t>
    </dgm:pt>
    <dgm:pt modelId="{7C0F29C6-F67B-4673-B0C0-4131034F4500}" type="parTrans" cxnId="{F270F270-C751-42A2-B08B-1B004317DF47}">
      <dgm:prSet/>
      <dgm:spPr/>
      <dgm:t>
        <a:bodyPr/>
        <a:lstStyle/>
        <a:p>
          <a:endParaRPr lang="en-US"/>
        </a:p>
      </dgm:t>
    </dgm:pt>
    <dgm:pt modelId="{6A857732-8C3E-4E2C-85D2-09D2DF5B3F7E}" type="sibTrans" cxnId="{F270F270-C751-42A2-B08B-1B004317DF47}">
      <dgm:prSet/>
      <dgm:spPr/>
      <dgm:t>
        <a:bodyPr/>
        <a:lstStyle/>
        <a:p>
          <a:endParaRPr lang="en-US"/>
        </a:p>
      </dgm:t>
    </dgm:pt>
    <dgm:pt modelId="{8F1CF65C-42ED-4B74-B3A7-B28BE3F89BBC}">
      <dgm:prSet phldrT="[Text]" custT="1"/>
      <dgm:spPr/>
      <dgm:t>
        <a:bodyPr/>
        <a:lstStyle/>
        <a:p>
          <a:r>
            <a:rPr lang="en-US" sz="1800" dirty="0" smtClean="0"/>
            <a:t>Guidelines for monitoring students’ progress toward completion of program requirements.</a:t>
          </a:r>
          <a:endParaRPr lang="en-US" sz="1800" dirty="0"/>
        </a:p>
      </dgm:t>
    </dgm:pt>
    <dgm:pt modelId="{78BFC899-1C6D-48AD-B762-DC7968139DB0}" type="parTrans" cxnId="{A9638336-ABC7-4AEE-B5C7-D4C93D301C6C}">
      <dgm:prSet/>
      <dgm:spPr/>
      <dgm:t>
        <a:bodyPr/>
        <a:lstStyle/>
        <a:p>
          <a:endParaRPr lang="en-US"/>
        </a:p>
      </dgm:t>
    </dgm:pt>
    <dgm:pt modelId="{E2A8EA61-6136-4686-9910-1B9D832288FD}" type="sibTrans" cxnId="{A9638336-ABC7-4AEE-B5C7-D4C93D301C6C}">
      <dgm:prSet/>
      <dgm:spPr/>
      <dgm:t>
        <a:bodyPr/>
        <a:lstStyle/>
        <a:p>
          <a:endParaRPr lang="en-US"/>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t>
        <a:bodyPr/>
        <a:lstStyle/>
        <a:p>
          <a:endParaRPr lang="en-US"/>
        </a:p>
      </dgm:t>
    </dgm:pt>
    <dgm:pt modelId="{30FA1CE6-2266-4115-9967-4AEA50A93E15}" type="pres">
      <dgm:prSet presAssocID="{10AE12B0-F5D6-4007-AD1A-445F0D10965B}" presName="horz1" presStyleCnt="0"/>
      <dgm:spPr/>
      <dgm:t>
        <a:bodyPr/>
        <a:lstStyle/>
        <a:p>
          <a:endParaRPr lang="en-US"/>
        </a:p>
      </dgm:t>
    </dgm:pt>
    <dgm:pt modelId="{3697A4AE-CC25-4ED6-99BA-05E62A0C2C66}" type="pres">
      <dgm:prSet presAssocID="{10AE12B0-F5D6-4007-AD1A-445F0D10965B}" presName="tx1" presStyleLbl="revTx" presStyleIdx="0" presStyleCnt="6" custScaleX="106807"/>
      <dgm:spPr/>
      <dgm:t>
        <a:bodyPr/>
        <a:lstStyle/>
        <a:p>
          <a:endParaRPr lang="en-US"/>
        </a:p>
      </dgm:t>
    </dgm:pt>
    <dgm:pt modelId="{CA596418-8BBF-48FD-9382-5A1B1B28D17A}" type="pres">
      <dgm:prSet presAssocID="{10AE12B0-F5D6-4007-AD1A-445F0D10965B}" presName="vert1" presStyleCnt="0"/>
      <dgm:spPr/>
      <dgm:t>
        <a:bodyPr/>
        <a:lstStyle/>
        <a:p>
          <a:endParaRPr lang="en-US"/>
        </a:p>
      </dgm:t>
    </dgm:pt>
    <dgm:pt modelId="{41336C7F-F151-4483-891F-545B98328190}" type="pres">
      <dgm:prSet presAssocID="{9DF29EC0-1E88-4BA6-994F-B3DD271FAA8F}" presName="vertSpace2a" presStyleCnt="0"/>
      <dgm:spPr/>
      <dgm:t>
        <a:bodyPr/>
        <a:lstStyle/>
        <a:p>
          <a:endParaRPr lang="en-US"/>
        </a:p>
      </dgm:t>
    </dgm:pt>
    <dgm:pt modelId="{8583835B-D81B-4EB9-AD50-B69932DB9624}" type="pres">
      <dgm:prSet presAssocID="{9DF29EC0-1E88-4BA6-994F-B3DD271FAA8F}" presName="horz2" presStyleCnt="0"/>
      <dgm:spPr/>
      <dgm:t>
        <a:bodyPr/>
        <a:lstStyle/>
        <a:p>
          <a:endParaRPr lang="en-US"/>
        </a:p>
      </dgm:t>
    </dgm:pt>
    <dgm:pt modelId="{378E59AD-E773-454F-A8F6-9DD5C8C444DE}" type="pres">
      <dgm:prSet presAssocID="{9DF29EC0-1E88-4BA6-994F-B3DD271FAA8F}" presName="horzSpace2" presStyleCnt="0"/>
      <dgm:spPr/>
      <dgm:t>
        <a:bodyPr/>
        <a:lstStyle/>
        <a:p>
          <a:endParaRPr lang="en-US"/>
        </a:p>
      </dgm:t>
    </dgm:pt>
    <dgm:pt modelId="{606552DB-1E86-4586-B0BA-3CEBFAAEC3CA}" type="pres">
      <dgm:prSet presAssocID="{9DF29EC0-1E88-4BA6-994F-B3DD271FAA8F}" presName="tx2" presStyleLbl="revTx" presStyleIdx="1" presStyleCnt="6" custLinFactNeighborY="3422"/>
      <dgm:spPr/>
      <dgm:t>
        <a:bodyPr/>
        <a:lstStyle/>
        <a:p>
          <a:endParaRPr lang="en-US"/>
        </a:p>
      </dgm:t>
    </dgm:pt>
    <dgm:pt modelId="{280C31B2-AC57-4AFE-B19D-4B350EEFF4B8}" type="pres">
      <dgm:prSet presAssocID="{9DF29EC0-1E88-4BA6-994F-B3DD271FAA8F}" presName="vert2" presStyleCnt="0"/>
      <dgm:spPr/>
      <dgm:t>
        <a:bodyPr/>
        <a:lstStyle/>
        <a:p>
          <a:endParaRPr lang="en-US"/>
        </a:p>
      </dgm:t>
    </dgm:pt>
    <dgm:pt modelId="{612DCE92-42A0-4952-B151-55135D660823}" type="pres">
      <dgm:prSet presAssocID="{9DF29EC0-1E88-4BA6-994F-B3DD271FAA8F}" presName="thinLine2b" presStyleLbl="callout" presStyleIdx="0" presStyleCnt="5"/>
      <dgm:spPr/>
      <dgm:t>
        <a:bodyPr/>
        <a:lstStyle/>
        <a:p>
          <a:endParaRPr lang="en-US"/>
        </a:p>
      </dgm:t>
    </dgm:pt>
    <dgm:pt modelId="{6703F628-757A-463A-9197-0AFD36A798EC}" type="pres">
      <dgm:prSet presAssocID="{9DF29EC0-1E88-4BA6-994F-B3DD271FAA8F}" presName="vertSpace2b" presStyleCnt="0"/>
      <dgm:spPr/>
      <dgm:t>
        <a:bodyPr/>
        <a:lstStyle/>
        <a:p>
          <a:endParaRPr lang="en-US"/>
        </a:p>
      </dgm:t>
    </dgm:pt>
    <dgm:pt modelId="{B79F23E8-0DE6-47DE-A68B-62C38D4E48CD}" type="pres">
      <dgm:prSet presAssocID="{79E9EE2D-FC90-40B6-983A-CD481B6027A1}" presName="horz2" presStyleCnt="0"/>
      <dgm:spPr/>
      <dgm:t>
        <a:bodyPr/>
        <a:lstStyle/>
        <a:p>
          <a:endParaRPr lang="en-US"/>
        </a:p>
      </dgm:t>
    </dgm:pt>
    <dgm:pt modelId="{3F1C994D-40A5-4B54-AE8A-EE6B9D52ABC0}" type="pres">
      <dgm:prSet presAssocID="{79E9EE2D-FC90-40B6-983A-CD481B6027A1}" presName="horzSpace2" presStyleCnt="0"/>
      <dgm:spPr/>
      <dgm:t>
        <a:bodyPr/>
        <a:lstStyle/>
        <a:p>
          <a:endParaRPr lang="en-US"/>
        </a:p>
      </dgm:t>
    </dgm:pt>
    <dgm:pt modelId="{9AC7E794-7D61-4918-A6F6-C8F15590F3A2}" type="pres">
      <dgm:prSet presAssocID="{79E9EE2D-FC90-40B6-983A-CD481B6027A1}" presName="tx2" presStyleLbl="revTx" presStyleIdx="2" presStyleCnt="6"/>
      <dgm:spPr/>
      <dgm:t>
        <a:bodyPr/>
        <a:lstStyle/>
        <a:p>
          <a:endParaRPr lang="en-US"/>
        </a:p>
      </dgm:t>
    </dgm:pt>
    <dgm:pt modelId="{F6CF5223-09E3-46D0-AE60-8ED5D48BD7D6}" type="pres">
      <dgm:prSet presAssocID="{79E9EE2D-FC90-40B6-983A-CD481B6027A1}" presName="vert2" presStyleCnt="0"/>
      <dgm:spPr/>
      <dgm:t>
        <a:bodyPr/>
        <a:lstStyle/>
        <a:p>
          <a:endParaRPr lang="en-US"/>
        </a:p>
      </dgm:t>
    </dgm:pt>
    <dgm:pt modelId="{1A093129-712D-46AC-95B2-E2F6C6FA1FB8}" type="pres">
      <dgm:prSet presAssocID="{79E9EE2D-FC90-40B6-983A-CD481B6027A1}" presName="thinLine2b" presStyleLbl="callout" presStyleIdx="1" presStyleCnt="5"/>
      <dgm:spPr/>
      <dgm:t>
        <a:bodyPr/>
        <a:lstStyle/>
        <a:p>
          <a:endParaRPr lang="en-US"/>
        </a:p>
      </dgm:t>
    </dgm:pt>
    <dgm:pt modelId="{1CE4FE22-7D76-4D33-9926-E24CCD4CACEE}" type="pres">
      <dgm:prSet presAssocID="{79E9EE2D-FC90-40B6-983A-CD481B6027A1}" presName="vertSpace2b" presStyleCnt="0"/>
      <dgm:spPr/>
      <dgm:t>
        <a:bodyPr/>
        <a:lstStyle/>
        <a:p>
          <a:endParaRPr lang="en-US"/>
        </a:p>
      </dgm:t>
    </dgm:pt>
    <dgm:pt modelId="{21F75E0A-5128-40D6-9A61-6B5C2E6FC460}" type="pres">
      <dgm:prSet presAssocID="{46A44EEB-3C02-4F8A-8CA1-02306DC22168}" presName="horz2" presStyleCnt="0"/>
      <dgm:spPr/>
      <dgm:t>
        <a:bodyPr/>
        <a:lstStyle/>
        <a:p>
          <a:endParaRPr lang="en-US"/>
        </a:p>
      </dgm:t>
    </dgm:pt>
    <dgm:pt modelId="{497F3330-CCE6-4FF0-9845-FCBE63B1F558}" type="pres">
      <dgm:prSet presAssocID="{46A44EEB-3C02-4F8A-8CA1-02306DC22168}" presName="horzSpace2" presStyleCnt="0"/>
      <dgm:spPr/>
      <dgm:t>
        <a:bodyPr/>
        <a:lstStyle/>
        <a:p>
          <a:endParaRPr lang="en-US"/>
        </a:p>
      </dgm:t>
    </dgm:pt>
    <dgm:pt modelId="{3428205F-2206-4A6D-9AF9-9051EE73F381}" type="pres">
      <dgm:prSet presAssocID="{46A44EEB-3C02-4F8A-8CA1-02306DC22168}" presName="tx2" presStyleLbl="revTx" presStyleIdx="3" presStyleCnt="6"/>
      <dgm:spPr/>
      <dgm:t>
        <a:bodyPr/>
        <a:lstStyle/>
        <a:p>
          <a:endParaRPr lang="en-US"/>
        </a:p>
      </dgm:t>
    </dgm:pt>
    <dgm:pt modelId="{1978CADA-0853-493B-A16D-D3C59F8D1FAC}" type="pres">
      <dgm:prSet presAssocID="{46A44EEB-3C02-4F8A-8CA1-02306DC22168}" presName="vert2" presStyleCnt="0"/>
      <dgm:spPr/>
      <dgm:t>
        <a:bodyPr/>
        <a:lstStyle/>
        <a:p>
          <a:endParaRPr lang="en-US"/>
        </a:p>
      </dgm:t>
    </dgm:pt>
    <dgm:pt modelId="{EAEB709D-A326-4C87-8A4C-43A382B8E5DA}" type="pres">
      <dgm:prSet presAssocID="{46A44EEB-3C02-4F8A-8CA1-02306DC22168}" presName="thinLine2b" presStyleLbl="callout" presStyleIdx="2" presStyleCnt="5"/>
      <dgm:spPr/>
      <dgm:t>
        <a:bodyPr/>
        <a:lstStyle/>
        <a:p>
          <a:endParaRPr lang="en-US"/>
        </a:p>
      </dgm:t>
    </dgm:pt>
    <dgm:pt modelId="{2B99DDDD-6C2E-4C02-9E27-E9928BE6F50F}" type="pres">
      <dgm:prSet presAssocID="{46A44EEB-3C02-4F8A-8CA1-02306DC22168}" presName="vertSpace2b" presStyleCnt="0"/>
      <dgm:spPr/>
      <dgm:t>
        <a:bodyPr/>
        <a:lstStyle/>
        <a:p>
          <a:endParaRPr lang="en-US"/>
        </a:p>
      </dgm:t>
    </dgm:pt>
    <dgm:pt modelId="{70B500B6-930F-4F26-A9DA-F1CC93C9625D}" type="pres">
      <dgm:prSet presAssocID="{2E6552DA-5E47-4C9E-94CA-F69252F60AD3}" presName="horz2" presStyleCnt="0"/>
      <dgm:spPr/>
      <dgm:t>
        <a:bodyPr/>
        <a:lstStyle/>
        <a:p>
          <a:endParaRPr lang="en-US"/>
        </a:p>
      </dgm:t>
    </dgm:pt>
    <dgm:pt modelId="{7645EF53-E3C8-427A-9308-B6E91818769C}" type="pres">
      <dgm:prSet presAssocID="{2E6552DA-5E47-4C9E-94CA-F69252F60AD3}" presName="horzSpace2" presStyleCnt="0"/>
      <dgm:spPr/>
      <dgm:t>
        <a:bodyPr/>
        <a:lstStyle/>
        <a:p>
          <a:endParaRPr lang="en-US"/>
        </a:p>
      </dgm:t>
    </dgm:pt>
    <dgm:pt modelId="{F330D5C0-2E94-46B5-A3F1-AEB6C9ED3252}" type="pres">
      <dgm:prSet presAssocID="{2E6552DA-5E47-4C9E-94CA-F69252F60AD3}" presName="tx2" presStyleLbl="revTx" presStyleIdx="4" presStyleCnt="6"/>
      <dgm:spPr/>
      <dgm:t>
        <a:bodyPr/>
        <a:lstStyle/>
        <a:p>
          <a:endParaRPr lang="en-US"/>
        </a:p>
      </dgm:t>
    </dgm:pt>
    <dgm:pt modelId="{B4B34FA2-9800-488F-9F73-87CBEBF318B7}" type="pres">
      <dgm:prSet presAssocID="{2E6552DA-5E47-4C9E-94CA-F69252F60AD3}" presName="vert2" presStyleCnt="0"/>
      <dgm:spPr/>
      <dgm:t>
        <a:bodyPr/>
        <a:lstStyle/>
        <a:p>
          <a:endParaRPr lang="en-US"/>
        </a:p>
      </dgm:t>
    </dgm:pt>
    <dgm:pt modelId="{AEA75686-A907-4E6C-BB22-C8A7127A114B}" type="pres">
      <dgm:prSet presAssocID="{2E6552DA-5E47-4C9E-94CA-F69252F60AD3}" presName="thinLine2b" presStyleLbl="callout" presStyleIdx="3" presStyleCnt="5"/>
      <dgm:spPr/>
      <dgm:t>
        <a:bodyPr/>
        <a:lstStyle/>
        <a:p>
          <a:endParaRPr lang="en-US"/>
        </a:p>
      </dgm:t>
    </dgm:pt>
    <dgm:pt modelId="{C6F3A61E-53DD-4350-BE37-189CC2C637FF}" type="pres">
      <dgm:prSet presAssocID="{2E6552DA-5E47-4C9E-94CA-F69252F60AD3}" presName="vertSpace2b" presStyleCnt="0"/>
      <dgm:spPr/>
      <dgm:t>
        <a:bodyPr/>
        <a:lstStyle/>
        <a:p>
          <a:endParaRPr lang="en-US"/>
        </a:p>
      </dgm:t>
    </dgm:pt>
    <dgm:pt modelId="{0AB55AB3-D777-401D-BA65-47A77CE28F1B}" type="pres">
      <dgm:prSet presAssocID="{8F1CF65C-42ED-4B74-B3A7-B28BE3F89BBC}" presName="horz2" presStyleCnt="0"/>
      <dgm:spPr/>
      <dgm:t>
        <a:bodyPr/>
        <a:lstStyle/>
        <a:p>
          <a:endParaRPr lang="en-US"/>
        </a:p>
      </dgm:t>
    </dgm:pt>
    <dgm:pt modelId="{D9F0261A-991F-426B-9CBA-EC3E1DF9E1C2}" type="pres">
      <dgm:prSet presAssocID="{8F1CF65C-42ED-4B74-B3A7-B28BE3F89BBC}" presName="horzSpace2" presStyleCnt="0"/>
      <dgm:spPr/>
      <dgm:t>
        <a:bodyPr/>
        <a:lstStyle/>
        <a:p>
          <a:endParaRPr lang="en-US"/>
        </a:p>
      </dgm:t>
    </dgm:pt>
    <dgm:pt modelId="{47616657-838A-4364-A0CF-DDD666C5215F}" type="pres">
      <dgm:prSet presAssocID="{8F1CF65C-42ED-4B74-B3A7-B28BE3F89BBC}" presName="tx2" presStyleLbl="revTx" presStyleIdx="5" presStyleCnt="6"/>
      <dgm:spPr/>
      <dgm:t>
        <a:bodyPr/>
        <a:lstStyle/>
        <a:p>
          <a:endParaRPr lang="en-US"/>
        </a:p>
      </dgm:t>
    </dgm:pt>
    <dgm:pt modelId="{D2F98206-BE52-4F8A-9F55-0DB809A43DFB}" type="pres">
      <dgm:prSet presAssocID="{8F1CF65C-42ED-4B74-B3A7-B28BE3F89BBC}" presName="vert2" presStyleCnt="0"/>
      <dgm:spPr/>
      <dgm:t>
        <a:bodyPr/>
        <a:lstStyle/>
        <a:p>
          <a:endParaRPr lang="en-US"/>
        </a:p>
      </dgm:t>
    </dgm:pt>
    <dgm:pt modelId="{62E9BFBD-B65A-478A-A7BB-196E08B4E8C7}" type="pres">
      <dgm:prSet presAssocID="{8F1CF65C-42ED-4B74-B3A7-B28BE3F89BBC}" presName="thinLine2b" presStyleLbl="callout" presStyleIdx="4" presStyleCnt="5"/>
      <dgm:spPr/>
      <dgm:t>
        <a:bodyPr/>
        <a:lstStyle/>
        <a:p>
          <a:endParaRPr lang="en-US"/>
        </a:p>
      </dgm:t>
    </dgm:pt>
    <dgm:pt modelId="{7C029956-31BE-41DF-819B-3D0E99B4459D}" type="pres">
      <dgm:prSet presAssocID="{8F1CF65C-42ED-4B74-B3A7-B28BE3F89BBC}" presName="vertSpace2b" presStyleCnt="0"/>
      <dgm:spPr/>
      <dgm:t>
        <a:bodyPr/>
        <a:lstStyle/>
        <a:p>
          <a:endParaRPr lang="en-US"/>
        </a:p>
      </dgm:t>
    </dgm:pt>
  </dgm:ptLst>
  <dgm:cxnLst>
    <dgm:cxn modelId="{DC06B1C9-ED20-4D4C-AE50-E2902F1BEDB0}" type="presOf" srcId="{9DF29EC0-1E88-4BA6-994F-B3DD271FAA8F}" destId="{606552DB-1E86-4586-B0BA-3CEBFAAEC3CA}" srcOrd="0" destOrd="0" presId="urn:microsoft.com/office/officeart/2008/layout/LinedList"/>
    <dgm:cxn modelId="{7B7C59F0-78F7-4032-82F3-1768FA034705}" srcId="{10AE12B0-F5D6-4007-AD1A-445F0D10965B}" destId="{9DF29EC0-1E88-4BA6-994F-B3DD271FAA8F}" srcOrd="0" destOrd="0" parTransId="{20381D57-DE3E-4592-ACE4-C657EC410F9A}" sibTransId="{292249CE-40AB-485F-A822-B8A47B4AA561}"/>
    <dgm:cxn modelId="{FC2A53E7-D606-4BEA-86B3-1BD2229D5B1E}" type="presOf" srcId="{2E6552DA-5E47-4C9E-94CA-F69252F60AD3}" destId="{F330D5C0-2E94-46B5-A3F1-AEB6C9ED3252}" srcOrd="0" destOrd="0" presId="urn:microsoft.com/office/officeart/2008/layout/LinedList"/>
    <dgm:cxn modelId="{A909FC51-E4B9-43F9-B4C4-ADB70ACB710D}" srcId="{10AE12B0-F5D6-4007-AD1A-445F0D10965B}" destId="{46A44EEB-3C02-4F8A-8CA1-02306DC22168}" srcOrd="2" destOrd="0" parTransId="{8F806FF5-2AF4-4951-8B97-E38EF2A4C8FA}" sibTransId="{A0BC7AE5-29A3-4B80-A032-874B6F87CF0E}"/>
    <dgm:cxn modelId="{A9638336-ABC7-4AEE-B5C7-D4C93D301C6C}" srcId="{10AE12B0-F5D6-4007-AD1A-445F0D10965B}" destId="{8F1CF65C-42ED-4B74-B3A7-B28BE3F89BBC}" srcOrd="4" destOrd="0" parTransId="{78BFC899-1C6D-48AD-B762-DC7968139DB0}" sibTransId="{E2A8EA61-6136-4686-9910-1B9D832288FD}"/>
    <dgm:cxn modelId="{97C7A7B4-ED02-4521-8308-4DB6729F37E2}" type="presOf" srcId="{8F1CF65C-42ED-4B74-B3A7-B28BE3F89BBC}" destId="{47616657-838A-4364-A0CF-DDD666C5215F}" srcOrd="0" destOrd="0" presId="urn:microsoft.com/office/officeart/2008/layout/LinedList"/>
    <dgm:cxn modelId="{F270F270-C751-42A2-B08B-1B004317DF47}" srcId="{10AE12B0-F5D6-4007-AD1A-445F0D10965B}" destId="{2E6552DA-5E47-4C9E-94CA-F69252F60AD3}" srcOrd="3" destOrd="0" parTransId="{7C0F29C6-F67B-4673-B0C0-4131034F4500}" sibTransId="{6A857732-8C3E-4E2C-85D2-09D2DF5B3F7E}"/>
    <dgm:cxn modelId="{5A412E27-4D61-45E5-9905-C8A6F23E35CC}" type="presOf" srcId="{414A8D69-56E7-4A0B-9A2B-FBCE51C814F1}" destId="{CD1C1611-74A0-47D9-A0EE-6FA61CE136DB}" srcOrd="0" destOrd="0" presId="urn:microsoft.com/office/officeart/2008/layout/LinedList"/>
    <dgm:cxn modelId="{F0AAC97A-FC60-42E1-B91B-B5F0B6406AEB}" type="presOf" srcId="{10AE12B0-F5D6-4007-AD1A-445F0D10965B}" destId="{3697A4AE-CC25-4ED6-99BA-05E62A0C2C66}" srcOrd="0" destOrd="0" presId="urn:microsoft.com/office/officeart/2008/layout/LinedList"/>
    <dgm:cxn modelId="{80D45FBD-DD33-4C97-85BE-C7251B386165}" type="presOf" srcId="{79E9EE2D-FC90-40B6-983A-CD481B6027A1}" destId="{9AC7E794-7D61-4918-A6F6-C8F15590F3A2}" srcOrd="0" destOrd="0" presId="urn:microsoft.com/office/officeart/2008/layout/LinedList"/>
    <dgm:cxn modelId="{32048DA8-DEB5-48E9-90D4-9E29BA2EB07B}" type="presOf" srcId="{46A44EEB-3C02-4F8A-8CA1-02306DC22168}" destId="{3428205F-2206-4A6D-9AF9-9051EE73F381}" srcOrd="0" destOrd="0" presId="urn:microsoft.com/office/officeart/2008/layout/LinedList"/>
    <dgm:cxn modelId="{CC932998-99D1-46DE-957B-C692AB9BC942}" srcId="{414A8D69-56E7-4A0B-9A2B-FBCE51C814F1}" destId="{10AE12B0-F5D6-4007-AD1A-445F0D10965B}" srcOrd="0" destOrd="0" parTransId="{EB1279AE-A730-4C46-8CA7-FDC7BB7127FD}" sibTransId="{E2BE860F-1AFB-42C0-B5BB-CF85BD1E0F5C}"/>
    <dgm:cxn modelId="{F258CC8D-74C2-4F45-9815-EFAEC7A78D2C}" srcId="{10AE12B0-F5D6-4007-AD1A-445F0D10965B}" destId="{79E9EE2D-FC90-40B6-983A-CD481B6027A1}" srcOrd="1" destOrd="0" parTransId="{C1B00915-4286-4116-A731-4C4883655024}" sibTransId="{14EF6A45-7F58-4940-A2A3-6A3D2648D4B5}"/>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 modelId="{C8BE6BDA-87B3-499C-B2AC-893592A3DA84}" type="presParOf" srcId="{CA596418-8BBF-48FD-9382-5A1B1B28D17A}" destId="{B79F23E8-0DE6-47DE-A68B-62C38D4E48CD}" srcOrd="4" destOrd="0" presId="urn:microsoft.com/office/officeart/2008/layout/LinedList"/>
    <dgm:cxn modelId="{6B12A144-5372-4AF6-88AA-6DBFD522C03C}" type="presParOf" srcId="{B79F23E8-0DE6-47DE-A68B-62C38D4E48CD}" destId="{3F1C994D-40A5-4B54-AE8A-EE6B9D52ABC0}" srcOrd="0" destOrd="0" presId="urn:microsoft.com/office/officeart/2008/layout/LinedList"/>
    <dgm:cxn modelId="{EA752601-85CA-479C-9B3A-A44910D423BE}" type="presParOf" srcId="{B79F23E8-0DE6-47DE-A68B-62C38D4E48CD}" destId="{9AC7E794-7D61-4918-A6F6-C8F15590F3A2}" srcOrd="1" destOrd="0" presId="urn:microsoft.com/office/officeart/2008/layout/LinedList"/>
    <dgm:cxn modelId="{5E886E0D-43F6-4C6F-A414-E6137A4A064C}" type="presParOf" srcId="{B79F23E8-0DE6-47DE-A68B-62C38D4E48CD}" destId="{F6CF5223-09E3-46D0-AE60-8ED5D48BD7D6}" srcOrd="2" destOrd="0" presId="urn:microsoft.com/office/officeart/2008/layout/LinedList"/>
    <dgm:cxn modelId="{CCE73283-BBF1-431B-8DFD-32F3CA5A101F}" type="presParOf" srcId="{CA596418-8BBF-48FD-9382-5A1B1B28D17A}" destId="{1A093129-712D-46AC-95B2-E2F6C6FA1FB8}" srcOrd="5" destOrd="0" presId="urn:microsoft.com/office/officeart/2008/layout/LinedList"/>
    <dgm:cxn modelId="{81736704-B76C-4D8C-9957-467CCD12C885}" type="presParOf" srcId="{CA596418-8BBF-48FD-9382-5A1B1B28D17A}" destId="{1CE4FE22-7D76-4D33-9926-E24CCD4CACEE}" srcOrd="6" destOrd="0" presId="urn:microsoft.com/office/officeart/2008/layout/LinedList"/>
    <dgm:cxn modelId="{2B253898-4C55-44E8-BEFB-A12350C6DF91}" type="presParOf" srcId="{CA596418-8BBF-48FD-9382-5A1B1B28D17A}" destId="{21F75E0A-5128-40D6-9A61-6B5C2E6FC460}" srcOrd="7" destOrd="0" presId="urn:microsoft.com/office/officeart/2008/layout/LinedList"/>
    <dgm:cxn modelId="{F23D428E-0510-4E2C-AD84-B89CAAAC0E1D}" type="presParOf" srcId="{21F75E0A-5128-40D6-9A61-6B5C2E6FC460}" destId="{497F3330-CCE6-4FF0-9845-FCBE63B1F558}" srcOrd="0" destOrd="0" presId="urn:microsoft.com/office/officeart/2008/layout/LinedList"/>
    <dgm:cxn modelId="{3922E75F-D880-4AB7-B765-0852EAD47C24}" type="presParOf" srcId="{21F75E0A-5128-40D6-9A61-6B5C2E6FC460}" destId="{3428205F-2206-4A6D-9AF9-9051EE73F381}" srcOrd="1" destOrd="0" presId="urn:microsoft.com/office/officeart/2008/layout/LinedList"/>
    <dgm:cxn modelId="{8A0E1712-AF1F-40A7-9C8C-3C126D6D525B}" type="presParOf" srcId="{21F75E0A-5128-40D6-9A61-6B5C2E6FC460}" destId="{1978CADA-0853-493B-A16D-D3C59F8D1FAC}" srcOrd="2" destOrd="0" presId="urn:microsoft.com/office/officeart/2008/layout/LinedList"/>
    <dgm:cxn modelId="{3AE0F8FF-C330-464E-A390-69789F2BC14D}" type="presParOf" srcId="{CA596418-8BBF-48FD-9382-5A1B1B28D17A}" destId="{EAEB709D-A326-4C87-8A4C-43A382B8E5DA}" srcOrd="8" destOrd="0" presId="urn:microsoft.com/office/officeart/2008/layout/LinedList"/>
    <dgm:cxn modelId="{10C1ECBD-669E-484F-9097-97B84C458980}" type="presParOf" srcId="{CA596418-8BBF-48FD-9382-5A1B1B28D17A}" destId="{2B99DDDD-6C2E-4C02-9E27-E9928BE6F50F}" srcOrd="9" destOrd="0" presId="urn:microsoft.com/office/officeart/2008/layout/LinedList"/>
    <dgm:cxn modelId="{EBCC8EFD-C7A3-424F-A1E7-98D6E23D7125}" type="presParOf" srcId="{CA596418-8BBF-48FD-9382-5A1B1B28D17A}" destId="{70B500B6-930F-4F26-A9DA-F1CC93C9625D}" srcOrd="10" destOrd="0" presId="urn:microsoft.com/office/officeart/2008/layout/LinedList"/>
    <dgm:cxn modelId="{13B43678-37D7-422F-8CEB-26A4F7B12B8D}" type="presParOf" srcId="{70B500B6-930F-4F26-A9DA-F1CC93C9625D}" destId="{7645EF53-E3C8-427A-9308-B6E91818769C}" srcOrd="0" destOrd="0" presId="urn:microsoft.com/office/officeart/2008/layout/LinedList"/>
    <dgm:cxn modelId="{CDD5FE7F-D91A-444E-BE96-079C5B8B2B8C}" type="presParOf" srcId="{70B500B6-930F-4F26-A9DA-F1CC93C9625D}" destId="{F330D5C0-2E94-46B5-A3F1-AEB6C9ED3252}" srcOrd="1" destOrd="0" presId="urn:microsoft.com/office/officeart/2008/layout/LinedList"/>
    <dgm:cxn modelId="{4A10237B-17D1-43A7-A270-4D6027505102}" type="presParOf" srcId="{70B500B6-930F-4F26-A9DA-F1CC93C9625D}" destId="{B4B34FA2-9800-488F-9F73-87CBEBF318B7}" srcOrd="2" destOrd="0" presId="urn:microsoft.com/office/officeart/2008/layout/LinedList"/>
    <dgm:cxn modelId="{204B81F6-64F3-4AB6-98F1-F6DDD3735030}" type="presParOf" srcId="{CA596418-8BBF-48FD-9382-5A1B1B28D17A}" destId="{AEA75686-A907-4E6C-BB22-C8A7127A114B}" srcOrd="11" destOrd="0" presId="urn:microsoft.com/office/officeart/2008/layout/LinedList"/>
    <dgm:cxn modelId="{10ACAC83-6873-46A0-9D53-9994FA4352AA}" type="presParOf" srcId="{CA596418-8BBF-48FD-9382-5A1B1B28D17A}" destId="{C6F3A61E-53DD-4350-BE37-189CC2C637FF}" srcOrd="12" destOrd="0" presId="urn:microsoft.com/office/officeart/2008/layout/LinedList"/>
    <dgm:cxn modelId="{59582A81-A224-4C32-AEB6-082FF258831A}" type="presParOf" srcId="{CA596418-8BBF-48FD-9382-5A1B1B28D17A}" destId="{0AB55AB3-D777-401D-BA65-47A77CE28F1B}" srcOrd="13" destOrd="0" presId="urn:microsoft.com/office/officeart/2008/layout/LinedList"/>
    <dgm:cxn modelId="{A84DDAAF-4803-4C20-8206-F6FC830111B3}" type="presParOf" srcId="{0AB55AB3-D777-401D-BA65-47A77CE28F1B}" destId="{D9F0261A-991F-426B-9CBA-EC3E1DF9E1C2}" srcOrd="0" destOrd="0" presId="urn:microsoft.com/office/officeart/2008/layout/LinedList"/>
    <dgm:cxn modelId="{C528E429-6D38-4E86-A6D1-0DB6A9290D5E}" type="presParOf" srcId="{0AB55AB3-D777-401D-BA65-47A77CE28F1B}" destId="{47616657-838A-4364-A0CF-DDD666C5215F}" srcOrd="1" destOrd="0" presId="urn:microsoft.com/office/officeart/2008/layout/LinedList"/>
    <dgm:cxn modelId="{EE5DED2A-67FC-4AB8-B8DE-2E8DB7F68ABC}" type="presParOf" srcId="{0AB55AB3-D777-401D-BA65-47A77CE28F1B}" destId="{D2F98206-BE52-4F8A-9F55-0DB809A43DFB}" srcOrd="2" destOrd="0" presId="urn:microsoft.com/office/officeart/2008/layout/LinedList"/>
    <dgm:cxn modelId="{3A1284DD-4A02-44CF-9429-5E03381FE3C5}" type="presParOf" srcId="{CA596418-8BBF-48FD-9382-5A1B1B28D17A}" destId="{62E9BFBD-B65A-478A-A7BB-196E08B4E8C7}" srcOrd="14" destOrd="0" presId="urn:microsoft.com/office/officeart/2008/layout/LinedList"/>
    <dgm:cxn modelId="{E382ACED-5DFA-427E-BCBF-AD443F36D8A7}" type="presParOf" srcId="{CA596418-8BBF-48FD-9382-5A1B1B28D17A}" destId="{7C029956-31BE-41DF-819B-3D0E99B4459D}"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Student </a:t>
          </a:r>
          <a:r>
            <a:rPr lang="en-US" sz="1800" b="1" dirty="0" smtClean="0"/>
            <a:t>Analytics–Risk </a:t>
          </a:r>
          <a:r>
            <a:rPr lang="en-US" sz="1800" b="1" dirty="0"/>
            <a:t>Identification</a:t>
          </a:r>
        </a:p>
      </dgm:t>
    </dgm:pt>
    <dgm:pt modelId="{EB1279AE-A730-4C46-8CA7-FDC7BB7127FD}" type="parTrans" cxnId="{CC932998-99D1-46DE-957B-C692AB9BC942}">
      <dgm:prSet/>
      <dgm:spPr/>
      <dgm:t>
        <a:bodyPr/>
        <a:lstStyle/>
        <a:p>
          <a:endParaRPr lang="en-US" sz="1800"/>
        </a:p>
      </dgm:t>
    </dgm:pt>
    <dgm:pt modelId="{E2BE860F-1AFB-42C0-B5BB-CF85BD1E0F5C}" type="sibTrans" cxnId="{CC932998-99D1-46DE-957B-C692AB9BC942}">
      <dgm:prSet/>
      <dgm:spPr/>
      <dgm:t>
        <a:bodyPr/>
        <a:lstStyle/>
        <a:p>
          <a:endParaRPr lang="en-US" sz="1800"/>
        </a:p>
      </dgm:t>
    </dgm:pt>
    <dgm:pt modelId="{9DF29EC0-1E88-4BA6-994F-B3DD271FAA8F}">
      <dgm:prSet phldrT="[Text]" custT="1"/>
      <dgm:spPr/>
      <dgm:t>
        <a:bodyPr/>
        <a:lstStyle/>
        <a:p>
          <a:r>
            <a:rPr lang="en-US" sz="1800" dirty="0" smtClean="0"/>
            <a:t>Guidelines for determining which students are considered at-risk and why.</a:t>
          </a:r>
          <a:endParaRPr lang="en-US" sz="1800" dirty="0"/>
        </a:p>
      </dgm:t>
    </dgm:pt>
    <dgm:pt modelId="{20381D57-DE3E-4592-ACE4-C657EC410F9A}" type="parTrans" cxnId="{7B7C59F0-78F7-4032-82F3-1768FA034705}">
      <dgm:prSet/>
      <dgm:spPr/>
      <dgm:t>
        <a:bodyPr/>
        <a:lstStyle/>
        <a:p>
          <a:endParaRPr lang="en-US" sz="1800"/>
        </a:p>
      </dgm:t>
    </dgm:pt>
    <dgm:pt modelId="{292249CE-40AB-485F-A822-B8A47B4AA561}" type="sibTrans" cxnId="{7B7C59F0-78F7-4032-82F3-1768FA034705}">
      <dgm:prSet/>
      <dgm:spPr/>
      <dgm:t>
        <a:bodyPr/>
        <a:lstStyle/>
        <a:p>
          <a:endParaRPr lang="en-US" sz="1800"/>
        </a:p>
      </dgm:t>
    </dgm:pt>
    <dgm:pt modelId="{79E9EE2D-FC90-40B6-983A-CD481B6027A1}">
      <dgm:prSet phldrT="[Text]" custT="1"/>
      <dgm:spPr/>
      <dgm:t>
        <a:bodyPr/>
        <a:lstStyle/>
        <a:p>
          <a:r>
            <a:rPr lang="en-US" sz="1800" dirty="0" smtClean="0"/>
            <a:t>Guidelines for checking early-alert notifications to see which students are at-risk.</a:t>
          </a:r>
          <a:endParaRPr lang="en-US" sz="1800" dirty="0"/>
        </a:p>
      </dgm:t>
    </dgm:pt>
    <dgm:pt modelId="{C1B00915-4286-4116-A731-4C4883655024}" type="parTrans" cxnId="{F258CC8D-74C2-4F45-9815-EFAEC7A78D2C}">
      <dgm:prSet/>
      <dgm:spPr/>
      <dgm:t>
        <a:bodyPr/>
        <a:lstStyle/>
        <a:p>
          <a:endParaRPr lang="en-US" sz="1800"/>
        </a:p>
      </dgm:t>
    </dgm:pt>
    <dgm:pt modelId="{14EF6A45-7F58-4940-A2A3-6A3D2648D4B5}" type="sibTrans" cxnId="{F258CC8D-74C2-4F45-9815-EFAEC7A78D2C}">
      <dgm:prSet/>
      <dgm:spPr/>
      <dgm:t>
        <a:bodyPr/>
        <a:lstStyle/>
        <a:p>
          <a:endParaRPr lang="en-US" sz="1800"/>
        </a:p>
      </dgm:t>
    </dgm:pt>
    <dgm:pt modelId="{46A44EEB-3C02-4F8A-8CA1-02306DC22168}">
      <dgm:prSet phldrT="[Text]" custT="1"/>
      <dgm:spPr/>
      <dgm:t>
        <a:bodyPr/>
        <a:lstStyle/>
        <a:p>
          <a:r>
            <a:rPr lang="en-US" sz="1800" dirty="0" smtClean="0"/>
            <a:t>Guidelines for providing actionable predictive analytic data to advisors or other support service staff.</a:t>
          </a:r>
          <a:endParaRPr lang="en-US" sz="1800" dirty="0"/>
        </a:p>
      </dgm:t>
    </dgm:pt>
    <dgm:pt modelId="{8F806FF5-2AF4-4951-8B97-E38EF2A4C8FA}" type="parTrans" cxnId="{A909FC51-E4B9-43F9-B4C4-ADB70ACB710D}">
      <dgm:prSet/>
      <dgm:spPr/>
      <dgm:t>
        <a:bodyPr/>
        <a:lstStyle/>
        <a:p>
          <a:endParaRPr lang="en-US" sz="1800"/>
        </a:p>
      </dgm:t>
    </dgm:pt>
    <dgm:pt modelId="{A0BC7AE5-29A3-4B80-A032-874B6F87CF0E}" type="sibTrans" cxnId="{A909FC51-E4B9-43F9-B4C4-ADB70ACB710D}">
      <dgm:prSet/>
      <dgm:spPr/>
      <dgm:t>
        <a:bodyPr/>
        <a:lstStyle/>
        <a:p>
          <a:endParaRPr lang="en-US" sz="1800"/>
        </a:p>
      </dgm:t>
    </dgm:pt>
    <dgm:pt modelId="{2E6552DA-5E47-4C9E-94CA-F69252F60AD3}">
      <dgm:prSet phldrT="[Text]" custT="1"/>
      <dgm:spPr/>
      <dgm:t>
        <a:bodyPr/>
        <a:lstStyle/>
        <a:p>
          <a:r>
            <a:rPr lang="en-US" sz="1800" dirty="0" smtClean="0"/>
            <a:t>Guidelines for using predictive analytic tools to see which students are identified as at-risk. </a:t>
          </a:r>
          <a:endParaRPr lang="en-US" sz="1800" dirty="0"/>
        </a:p>
      </dgm:t>
    </dgm:pt>
    <dgm:pt modelId="{7C0F29C6-F67B-4673-B0C0-4131034F4500}" type="parTrans" cxnId="{F270F270-C751-42A2-B08B-1B004317DF47}">
      <dgm:prSet/>
      <dgm:spPr/>
      <dgm:t>
        <a:bodyPr/>
        <a:lstStyle/>
        <a:p>
          <a:endParaRPr lang="en-US" sz="1800"/>
        </a:p>
      </dgm:t>
    </dgm:pt>
    <dgm:pt modelId="{6A857732-8C3E-4E2C-85D2-09D2DF5B3F7E}" type="sibTrans" cxnId="{F270F270-C751-42A2-B08B-1B004317DF47}">
      <dgm:prSet/>
      <dgm:spPr/>
      <dgm:t>
        <a:bodyPr/>
        <a:lstStyle/>
        <a:p>
          <a:endParaRPr lang="en-US" sz="1800"/>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pt>
    <dgm:pt modelId="{30FA1CE6-2266-4115-9967-4AEA50A93E15}" type="pres">
      <dgm:prSet presAssocID="{10AE12B0-F5D6-4007-AD1A-445F0D10965B}" presName="horz1" presStyleCnt="0"/>
      <dgm:spPr/>
    </dgm:pt>
    <dgm:pt modelId="{3697A4AE-CC25-4ED6-99BA-05E62A0C2C66}" type="pres">
      <dgm:prSet presAssocID="{10AE12B0-F5D6-4007-AD1A-445F0D10965B}" presName="tx1" presStyleLbl="revTx" presStyleIdx="0" presStyleCnt="5" custScaleX="106807"/>
      <dgm:spPr/>
      <dgm:t>
        <a:bodyPr/>
        <a:lstStyle/>
        <a:p>
          <a:endParaRPr lang="en-US"/>
        </a:p>
      </dgm:t>
    </dgm:pt>
    <dgm:pt modelId="{CA596418-8BBF-48FD-9382-5A1B1B28D17A}" type="pres">
      <dgm:prSet presAssocID="{10AE12B0-F5D6-4007-AD1A-445F0D10965B}" presName="vert1" presStyleCnt="0"/>
      <dgm:spPr/>
    </dgm:pt>
    <dgm:pt modelId="{41336C7F-F151-4483-891F-545B98328190}" type="pres">
      <dgm:prSet presAssocID="{9DF29EC0-1E88-4BA6-994F-B3DD271FAA8F}" presName="vertSpace2a" presStyleCnt="0"/>
      <dgm:spPr/>
    </dgm:pt>
    <dgm:pt modelId="{8583835B-D81B-4EB9-AD50-B69932DB9624}" type="pres">
      <dgm:prSet presAssocID="{9DF29EC0-1E88-4BA6-994F-B3DD271FAA8F}" presName="horz2" presStyleCnt="0"/>
      <dgm:spPr/>
    </dgm:pt>
    <dgm:pt modelId="{378E59AD-E773-454F-A8F6-9DD5C8C444DE}" type="pres">
      <dgm:prSet presAssocID="{9DF29EC0-1E88-4BA6-994F-B3DD271FAA8F}" presName="horzSpace2" presStyleCnt="0"/>
      <dgm:spPr/>
    </dgm:pt>
    <dgm:pt modelId="{606552DB-1E86-4586-B0BA-3CEBFAAEC3CA}" type="pres">
      <dgm:prSet presAssocID="{9DF29EC0-1E88-4BA6-994F-B3DD271FAA8F}" presName="tx2" presStyleLbl="revTx" presStyleIdx="1" presStyleCnt="5" custLinFactNeighborY="1953"/>
      <dgm:spPr/>
      <dgm:t>
        <a:bodyPr/>
        <a:lstStyle/>
        <a:p>
          <a:endParaRPr lang="en-US"/>
        </a:p>
      </dgm:t>
    </dgm:pt>
    <dgm:pt modelId="{280C31B2-AC57-4AFE-B19D-4B350EEFF4B8}" type="pres">
      <dgm:prSet presAssocID="{9DF29EC0-1E88-4BA6-994F-B3DD271FAA8F}" presName="vert2" presStyleCnt="0"/>
      <dgm:spPr/>
    </dgm:pt>
    <dgm:pt modelId="{612DCE92-42A0-4952-B151-55135D660823}" type="pres">
      <dgm:prSet presAssocID="{9DF29EC0-1E88-4BA6-994F-B3DD271FAA8F}" presName="thinLine2b" presStyleLbl="callout" presStyleIdx="0" presStyleCnt="4"/>
      <dgm:spPr/>
    </dgm:pt>
    <dgm:pt modelId="{6703F628-757A-463A-9197-0AFD36A798EC}" type="pres">
      <dgm:prSet presAssocID="{9DF29EC0-1E88-4BA6-994F-B3DD271FAA8F}" presName="vertSpace2b" presStyleCnt="0"/>
      <dgm:spPr/>
    </dgm:pt>
    <dgm:pt modelId="{B79F23E8-0DE6-47DE-A68B-62C38D4E48CD}" type="pres">
      <dgm:prSet presAssocID="{79E9EE2D-FC90-40B6-983A-CD481B6027A1}" presName="horz2" presStyleCnt="0"/>
      <dgm:spPr/>
    </dgm:pt>
    <dgm:pt modelId="{3F1C994D-40A5-4B54-AE8A-EE6B9D52ABC0}" type="pres">
      <dgm:prSet presAssocID="{79E9EE2D-FC90-40B6-983A-CD481B6027A1}" presName="horzSpace2" presStyleCnt="0"/>
      <dgm:spPr/>
    </dgm:pt>
    <dgm:pt modelId="{9AC7E794-7D61-4918-A6F6-C8F15590F3A2}" type="pres">
      <dgm:prSet presAssocID="{79E9EE2D-FC90-40B6-983A-CD481B6027A1}" presName="tx2" presStyleLbl="revTx" presStyleIdx="2" presStyleCnt="5"/>
      <dgm:spPr/>
      <dgm:t>
        <a:bodyPr/>
        <a:lstStyle/>
        <a:p>
          <a:endParaRPr lang="en-US"/>
        </a:p>
      </dgm:t>
    </dgm:pt>
    <dgm:pt modelId="{F6CF5223-09E3-46D0-AE60-8ED5D48BD7D6}" type="pres">
      <dgm:prSet presAssocID="{79E9EE2D-FC90-40B6-983A-CD481B6027A1}" presName="vert2" presStyleCnt="0"/>
      <dgm:spPr/>
    </dgm:pt>
    <dgm:pt modelId="{1A093129-712D-46AC-95B2-E2F6C6FA1FB8}" type="pres">
      <dgm:prSet presAssocID="{79E9EE2D-FC90-40B6-983A-CD481B6027A1}" presName="thinLine2b" presStyleLbl="callout" presStyleIdx="1" presStyleCnt="4"/>
      <dgm:spPr/>
    </dgm:pt>
    <dgm:pt modelId="{1CE4FE22-7D76-4D33-9926-E24CCD4CACEE}" type="pres">
      <dgm:prSet presAssocID="{79E9EE2D-FC90-40B6-983A-CD481B6027A1}" presName="vertSpace2b" presStyleCnt="0"/>
      <dgm:spPr/>
    </dgm:pt>
    <dgm:pt modelId="{21F75E0A-5128-40D6-9A61-6B5C2E6FC460}" type="pres">
      <dgm:prSet presAssocID="{46A44EEB-3C02-4F8A-8CA1-02306DC22168}" presName="horz2" presStyleCnt="0"/>
      <dgm:spPr/>
    </dgm:pt>
    <dgm:pt modelId="{497F3330-CCE6-4FF0-9845-FCBE63B1F558}" type="pres">
      <dgm:prSet presAssocID="{46A44EEB-3C02-4F8A-8CA1-02306DC22168}" presName="horzSpace2" presStyleCnt="0"/>
      <dgm:spPr/>
    </dgm:pt>
    <dgm:pt modelId="{3428205F-2206-4A6D-9AF9-9051EE73F381}" type="pres">
      <dgm:prSet presAssocID="{46A44EEB-3C02-4F8A-8CA1-02306DC22168}" presName="tx2" presStyleLbl="revTx" presStyleIdx="3" presStyleCnt="5"/>
      <dgm:spPr/>
      <dgm:t>
        <a:bodyPr/>
        <a:lstStyle/>
        <a:p>
          <a:endParaRPr lang="en-US"/>
        </a:p>
      </dgm:t>
    </dgm:pt>
    <dgm:pt modelId="{1978CADA-0853-493B-A16D-D3C59F8D1FAC}" type="pres">
      <dgm:prSet presAssocID="{46A44EEB-3C02-4F8A-8CA1-02306DC22168}" presName="vert2" presStyleCnt="0"/>
      <dgm:spPr/>
    </dgm:pt>
    <dgm:pt modelId="{EAEB709D-A326-4C87-8A4C-43A382B8E5DA}" type="pres">
      <dgm:prSet presAssocID="{46A44EEB-3C02-4F8A-8CA1-02306DC22168}" presName="thinLine2b" presStyleLbl="callout" presStyleIdx="2" presStyleCnt="4"/>
      <dgm:spPr/>
    </dgm:pt>
    <dgm:pt modelId="{2B99DDDD-6C2E-4C02-9E27-E9928BE6F50F}" type="pres">
      <dgm:prSet presAssocID="{46A44EEB-3C02-4F8A-8CA1-02306DC22168}" presName="vertSpace2b" presStyleCnt="0"/>
      <dgm:spPr/>
    </dgm:pt>
    <dgm:pt modelId="{70B500B6-930F-4F26-A9DA-F1CC93C9625D}" type="pres">
      <dgm:prSet presAssocID="{2E6552DA-5E47-4C9E-94CA-F69252F60AD3}" presName="horz2" presStyleCnt="0"/>
      <dgm:spPr/>
    </dgm:pt>
    <dgm:pt modelId="{7645EF53-E3C8-427A-9308-B6E91818769C}" type="pres">
      <dgm:prSet presAssocID="{2E6552DA-5E47-4C9E-94CA-F69252F60AD3}" presName="horzSpace2" presStyleCnt="0"/>
      <dgm:spPr/>
    </dgm:pt>
    <dgm:pt modelId="{F330D5C0-2E94-46B5-A3F1-AEB6C9ED3252}" type="pres">
      <dgm:prSet presAssocID="{2E6552DA-5E47-4C9E-94CA-F69252F60AD3}" presName="tx2" presStyleLbl="revTx" presStyleIdx="4" presStyleCnt="5"/>
      <dgm:spPr/>
      <dgm:t>
        <a:bodyPr/>
        <a:lstStyle/>
        <a:p>
          <a:endParaRPr lang="en-US"/>
        </a:p>
      </dgm:t>
    </dgm:pt>
    <dgm:pt modelId="{B4B34FA2-9800-488F-9F73-87CBEBF318B7}" type="pres">
      <dgm:prSet presAssocID="{2E6552DA-5E47-4C9E-94CA-F69252F60AD3}" presName="vert2" presStyleCnt="0"/>
      <dgm:spPr/>
    </dgm:pt>
    <dgm:pt modelId="{AEA75686-A907-4E6C-BB22-C8A7127A114B}" type="pres">
      <dgm:prSet presAssocID="{2E6552DA-5E47-4C9E-94CA-F69252F60AD3}" presName="thinLine2b" presStyleLbl="callout" presStyleIdx="3" presStyleCnt="4"/>
      <dgm:spPr/>
    </dgm:pt>
    <dgm:pt modelId="{C6F3A61E-53DD-4350-BE37-189CC2C637FF}" type="pres">
      <dgm:prSet presAssocID="{2E6552DA-5E47-4C9E-94CA-F69252F60AD3}" presName="vertSpace2b" presStyleCnt="0"/>
      <dgm:spPr/>
    </dgm:pt>
  </dgm:ptLst>
  <dgm:cxnLst>
    <dgm:cxn modelId="{DC06B1C9-ED20-4D4C-AE50-E2902F1BEDB0}" type="presOf" srcId="{9DF29EC0-1E88-4BA6-994F-B3DD271FAA8F}" destId="{606552DB-1E86-4586-B0BA-3CEBFAAEC3CA}" srcOrd="0" destOrd="0" presId="urn:microsoft.com/office/officeart/2008/layout/LinedList"/>
    <dgm:cxn modelId="{5A412E27-4D61-45E5-9905-C8A6F23E35CC}" type="presOf" srcId="{414A8D69-56E7-4A0B-9A2B-FBCE51C814F1}" destId="{CD1C1611-74A0-47D9-A0EE-6FA61CE136DB}" srcOrd="0" destOrd="0" presId="urn:microsoft.com/office/officeart/2008/layout/LinedList"/>
    <dgm:cxn modelId="{7B7C59F0-78F7-4032-82F3-1768FA034705}" srcId="{10AE12B0-F5D6-4007-AD1A-445F0D10965B}" destId="{9DF29EC0-1E88-4BA6-994F-B3DD271FAA8F}" srcOrd="0" destOrd="0" parTransId="{20381D57-DE3E-4592-ACE4-C657EC410F9A}" sibTransId="{292249CE-40AB-485F-A822-B8A47B4AA561}"/>
    <dgm:cxn modelId="{CC932998-99D1-46DE-957B-C692AB9BC942}" srcId="{414A8D69-56E7-4A0B-9A2B-FBCE51C814F1}" destId="{10AE12B0-F5D6-4007-AD1A-445F0D10965B}" srcOrd="0" destOrd="0" parTransId="{EB1279AE-A730-4C46-8CA7-FDC7BB7127FD}" sibTransId="{E2BE860F-1AFB-42C0-B5BB-CF85BD1E0F5C}"/>
    <dgm:cxn modelId="{32048DA8-DEB5-48E9-90D4-9E29BA2EB07B}" type="presOf" srcId="{46A44EEB-3C02-4F8A-8CA1-02306DC22168}" destId="{3428205F-2206-4A6D-9AF9-9051EE73F381}" srcOrd="0" destOrd="0" presId="urn:microsoft.com/office/officeart/2008/layout/LinedList"/>
    <dgm:cxn modelId="{FC2A53E7-D606-4BEA-86B3-1BD2229D5B1E}" type="presOf" srcId="{2E6552DA-5E47-4C9E-94CA-F69252F60AD3}" destId="{F330D5C0-2E94-46B5-A3F1-AEB6C9ED3252}" srcOrd="0" destOrd="0" presId="urn:microsoft.com/office/officeart/2008/layout/LinedList"/>
    <dgm:cxn modelId="{A909FC51-E4B9-43F9-B4C4-ADB70ACB710D}" srcId="{10AE12B0-F5D6-4007-AD1A-445F0D10965B}" destId="{46A44EEB-3C02-4F8A-8CA1-02306DC22168}" srcOrd="2" destOrd="0" parTransId="{8F806FF5-2AF4-4951-8B97-E38EF2A4C8FA}" sibTransId="{A0BC7AE5-29A3-4B80-A032-874B6F87CF0E}"/>
    <dgm:cxn modelId="{F0AAC97A-FC60-42E1-B91B-B5F0B6406AEB}" type="presOf" srcId="{10AE12B0-F5D6-4007-AD1A-445F0D10965B}" destId="{3697A4AE-CC25-4ED6-99BA-05E62A0C2C66}" srcOrd="0" destOrd="0" presId="urn:microsoft.com/office/officeart/2008/layout/LinedList"/>
    <dgm:cxn modelId="{F270F270-C751-42A2-B08B-1B004317DF47}" srcId="{10AE12B0-F5D6-4007-AD1A-445F0D10965B}" destId="{2E6552DA-5E47-4C9E-94CA-F69252F60AD3}" srcOrd="3" destOrd="0" parTransId="{7C0F29C6-F67B-4673-B0C0-4131034F4500}" sibTransId="{6A857732-8C3E-4E2C-85D2-09D2DF5B3F7E}"/>
    <dgm:cxn modelId="{80D45FBD-DD33-4C97-85BE-C7251B386165}" type="presOf" srcId="{79E9EE2D-FC90-40B6-983A-CD481B6027A1}" destId="{9AC7E794-7D61-4918-A6F6-C8F15590F3A2}" srcOrd="0" destOrd="0" presId="urn:microsoft.com/office/officeart/2008/layout/LinedList"/>
    <dgm:cxn modelId="{F258CC8D-74C2-4F45-9815-EFAEC7A78D2C}" srcId="{10AE12B0-F5D6-4007-AD1A-445F0D10965B}" destId="{79E9EE2D-FC90-40B6-983A-CD481B6027A1}" srcOrd="1" destOrd="0" parTransId="{C1B00915-4286-4116-A731-4C4883655024}" sibTransId="{14EF6A45-7F58-4940-A2A3-6A3D2648D4B5}"/>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 modelId="{C8BE6BDA-87B3-499C-B2AC-893592A3DA84}" type="presParOf" srcId="{CA596418-8BBF-48FD-9382-5A1B1B28D17A}" destId="{B79F23E8-0DE6-47DE-A68B-62C38D4E48CD}" srcOrd="4" destOrd="0" presId="urn:microsoft.com/office/officeart/2008/layout/LinedList"/>
    <dgm:cxn modelId="{6B12A144-5372-4AF6-88AA-6DBFD522C03C}" type="presParOf" srcId="{B79F23E8-0DE6-47DE-A68B-62C38D4E48CD}" destId="{3F1C994D-40A5-4B54-AE8A-EE6B9D52ABC0}" srcOrd="0" destOrd="0" presId="urn:microsoft.com/office/officeart/2008/layout/LinedList"/>
    <dgm:cxn modelId="{EA752601-85CA-479C-9B3A-A44910D423BE}" type="presParOf" srcId="{B79F23E8-0DE6-47DE-A68B-62C38D4E48CD}" destId="{9AC7E794-7D61-4918-A6F6-C8F15590F3A2}" srcOrd="1" destOrd="0" presId="urn:microsoft.com/office/officeart/2008/layout/LinedList"/>
    <dgm:cxn modelId="{5E886E0D-43F6-4C6F-A414-E6137A4A064C}" type="presParOf" srcId="{B79F23E8-0DE6-47DE-A68B-62C38D4E48CD}" destId="{F6CF5223-09E3-46D0-AE60-8ED5D48BD7D6}" srcOrd="2" destOrd="0" presId="urn:microsoft.com/office/officeart/2008/layout/LinedList"/>
    <dgm:cxn modelId="{CCE73283-BBF1-431B-8DFD-32F3CA5A101F}" type="presParOf" srcId="{CA596418-8BBF-48FD-9382-5A1B1B28D17A}" destId="{1A093129-712D-46AC-95B2-E2F6C6FA1FB8}" srcOrd="5" destOrd="0" presId="urn:microsoft.com/office/officeart/2008/layout/LinedList"/>
    <dgm:cxn modelId="{81736704-B76C-4D8C-9957-467CCD12C885}" type="presParOf" srcId="{CA596418-8BBF-48FD-9382-5A1B1B28D17A}" destId="{1CE4FE22-7D76-4D33-9926-E24CCD4CACEE}" srcOrd="6" destOrd="0" presId="urn:microsoft.com/office/officeart/2008/layout/LinedList"/>
    <dgm:cxn modelId="{2B253898-4C55-44E8-BEFB-A12350C6DF91}" type="presParOf" srcId="{CA596418-8BBF-48FD-9382-5A1B1B28D17A}" destId="{21F75E0A-5128-40D6-9A61-6B5C2E6FC460}" srcOrd="7" destOrd="0" presId="urn:microsoft.com/office/officeart/2008/layout/LinedList"/>
    <dgm:cxn modelId="{F23D428E-0510-4E2C-AD84-B89CAAAC0E1D}" type="presParOf" srcId="{21F75E0A-5128-40D6-9A61-6B5C2E6FC460}" destId="{497F3330-CCE6-4FF0-9845-FCBE63B1F558}" srcOrd="0" destOrd="0" presId="urn:microsoft.com/office/officeart/2008/layout/LinedList"/>
    <dgm:cxn modelId="{3922E75F-D880-4AB7-B765-0852EAD47C24}" type="presParOf" srcId="{21F75E0A-5128-40D6-9A61-6B5C2E6FC460}" destId="{3428205F-2206-4A6D-9AF9-9051EE73F381}" srcOrd="1" destOrd="0" presId="urn:microsoft.com/office/officeart/2008/layout/LinedList"/>
    <dgm:cxn modelId="{8A0E1712-AF1F-40A7-9C8C-3C126D6D525B}" type="presParOf" srcId="{21F75E0A-5128-40D6-9A61-6B5C2E6FC460}" destId="{1978CADA-0853-493B-A16D-D3C59F8D1FAC}" srcOrd="2" destOrd="0" presId="urn:microsoft.com/office/officeart/2008/layout/LinedList"/>
    <dgm:cxn modelId="{3AE0F8FF-C330-464E-A390-69789F2BC14D}" type="presParOf" srcId="{CA596418-8BBF-48FD-9382-5A1B1B28D17A}" destId="{EAEB709D-A326-4C87-8A4C-43A382B8E5DA}" srcOrd="8" destOrd="0" presId="urn:microsoft.com/office/officeart/2008/layout/LinedList"/>
    <dgm:cxn modelId="{10C1ECBD-669E-484F-9097-97B84C458980}" type="presParOf" srcId="{CA596418-8BBF-48FD-9382-5A1B1B28D17A}" destId="{2B99DDDD-6C2E-4C02-9E27-E9928BE6F50F}" srcOrd="9" destOrd="0" presId="urn:microsoft.com/office/officeart/2008/layout/LinedList"/>
    <dgm:cxn modelId="{EBCC8EFD-C7A3-424F-A1E7-98D6E23D7125}" type="presParOf" srcId="{CA596418-8BBF-48FD-9382-5A1B1B28D17A}" destId="{70B500B6-930F-4F26-A9DA-F1CC93C9625D}" srcOrd="10" destOrd="0" presId="urn:microsoft.com/office/officeart/2008/layout/LinedList"/>
    <dgm:cxn modelId="{13B43678-37D7-422F-8CEB-26A4F7B12B8D}" type="presParOf" srcId="{70B500B6-930F-4F26-A9DA-F1CC93C9625D}" destId="{7645EF53-E3C8-427A-9308-B6E91818769C}" srcOrd="0" destOrd="0" presId="urn:microsoft.com/office/officeart/2008/layout/LinedList"/>
    <dgm:cxn modelId="{CDD5FE7F-D91A-444E-BE96-079C5B8B2B8C}" type="presParOf" srcId="{70B500B6-930F-4F26-A9DA-F1CC93C9625D}" destId="{F330D5C0-2E94-46B5-A3F1-AEB6C9ED3252}" srcOrd="1" destOrd="0" presId="urn:microsoft.com/office/officeart/2008/layout/LinedList"/>
    <dgm:cxn modelId="{4A10237B-17D1-43A7-A270-4D6027505102}" type="presParOf" srcId="{70B500B6-930F-4F26-A9DA-F1CC93C9625D}" destId="{B4B34FA2-9800-488F-9F73-87CBEBF318B7}" srcOrd="2" destOrd="0" presId="urn:microsoft.com/office/officeart/2008/layout/LinedList"/>
    <dgm:cxn modelId="{204B81F6-64F3-4AB6-98F1-F6DDD3735030}" type="presParOf" srcId="{CA596418-8BBF-48FD-9382-5A1B1B28D17A}" destId="{AEA75686-A907-4E6C-BB22-C8A7127A114B}" srcOrd="11" destOrd="0" presId="urn:microsoft.com/office/officeart/2008/layout/LinedList"/>
    <dgm:cxn modelId="{10ACAC83-6873-46A0-9D53-9994FA4352AA}" type="presParOf" srcId="{CA596418-8BBF-48FD-9382-5A1B1B28D17A}" destId="{C6F3A61E-53DD-4350-BE37-189CC2C637FF}"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Student </a:t>
          </a:r>
          <a:r>
            <a:rPr lang="en-US" sz="1800" b="1" dirty="0" smtClean="0"/>
            <a:t>Analytics–Early Interventions</a:t>
          </a:r>
          <a:endParaRPr lang="en-US" sz="1800" b="1" dirty="0"/>
        </a:p>
      </dgm:t>
    </dgm:pt>
    <dgm:pt modelId="{EB1279AE-A730-4C46-8CA7-FDC7BB7127FD}" type="parTrans" cxnId="{CC932998-99D1-46DE-957B-C692AB9BC942}">
      <dgm:prSet/>
      <dgm:spPr/>
      <dgm:t>
        <a:bodyPr/>
        <a:lstStyle/>
        <a:p>
          <a:endParaRPr lang="en-US" sz="1800"/>
        </a:p>
      </dgm:t>
    </dgm:pt>
    <dgm:pt modelId="{E2BE860F-1AFB-42C0-B5BB-CF85BD1E0F5C}" type="sibTrans" cxnId="{CC932998-99D1-46DE-957B-C692AB9BC942}">
      <dgm:prSet/>
      <dgm:spPr/>
      <dgm:t>
        <a:bodyPr/>
        <a:lstStyle/>
        <a:p>
          <a:endParaRPr lang="en-US" sz="1800"/>
        </a:p>
      </dgm:t>
    </dgm:pt>
    <dgm:pt modelId="{9DF29EC0-1E88-4BA6-994F-B3DD271FAA8F}">
      <dgm:prSet phldrT="[Text]" custT="1"/>
      <dgm:spPr/>
      <dgm:t>
        <a:bodyPr/>
        <a:lstStyle/>
        <a:p>
          <a:r>
            <a:rPr lang="en-US" sz="1800" dirty="0" smtClean="0"/>
            <a:t>Guidelines for ensuring that all at-risk students interact with advising or other support services. </a:t>
          </a:r>
          <a:endParaRPr lang="en-US" sz="1800" dirty="0"/>
        </a:p>
      </dgm:t>
    </dgm:pt>
    <dgm:pt modelId="{20381D57-DE3E-4592-ACE4-C657EC410F9A}" type="parTrans" cxnId="{7B7C59F0-78F7-4032-82F3-1768FA034705}">
      <dgm:prSet/>
      <dgm:spPr/>
      <dgm:t>
        <a:bodyPr/>
        <a:lstStyle/>
        <a:p>
          <a:endParaRPr lang="en-US" sz="1800"/>
        </a:p>
      </dgm:t>
    </dgm:pt>
    <dgm:pt modelId="{292249CE-40AB-485F-A822-B8A47B4AA561}" type="sibTrans" cxnId="{7B7C59F0-78F7-4032-82F3-1768FA034705}">
      <dgm:prSet/>
      <dgm:spPr/>
      <dgm:t>
        <a:bodyPr/>
        <a:lstStyle/>
        <a:p>
          <a:endParaRPr lang="en-US" sz="1800"/>
        </a:p>
      </dgm:t>
    </dgm:pt>
    <dgm:pt modelId="{79E9EE2D-FC90-40B6-983A-CD481B6027A1}">
      <dgm:prSet phldrT="[Text]" custT="1"/>
      <dgm:spPr/>
      <dgm:t>
        <a:bodyPr/>
        <a:lstStyle/>
        <a:p>
          <a:r>
            <a:rPr lang="en-US" sz="1800" dirty="0" smtClean="0"/>
            <a:t>Guidelines for intervening with students when informed that they are deemed at-risk.</a:t>
          </a:r>
          <a:endParaRPr lang="en-US" sz="1800" dirty="0"/>
        </a:p>
      </dgm:t>
    </dgm:pt>
    <dgm:pt modelId="{C1B00915-4286-4116-A731-4C4883655024}" type="parTrans" cxnId="{F258CC8D-74C2-4F45-9815-EFAEC7A78D2C}">
      <dgm:prSet/>
      <dgm:spPr/>
      <dgm:t>
        <a:bodyPr/>
        <a:lstStyle/>
        <a:p>
          <a:endParaRPr lang="en-US" sz="1800"/>
        </a:p>
      </dgm:t>
    </dgm:pt>
    <dgm:pt modelId="{14EF6A45-7F58-4940-A2A3-6A3D2648D4B5}" type="sibTrans" cxnId="{F258CC8D-74C2-4F45-9815-EFAEC7A78D2C}">
      <dgm:prSet/>
      <dgm:spPr/>
      <dgm:t>
        <a:bodyPr/>
        <a:lstStyle/>
        <a:p>
          <a:endParaRPr lang="en-US" sz="1800"/>
        </a:p>
      </dgm:t>
    </dgm:pt>
    <dgm:pt modelId="{46A44EEB-3C02-4F8A-8CA1-02306DC22168}">
      <dgm:prSet phldrT="[Text]" custT="1"/>
      <dgm:spPr/>
      <dgm:t>
        <a:bodyPr/>
        <a:lstStyle/>
        <a:p>
          <a:r>
            <a:rPr lang="en-US" sz="1800" dirty="0" smtClean="0"/>
            <a:t>Guidelines for alerting students when they are at risk of falling off their degree plan.</a:t>
          </a:r>
          <a:endParaRPr lang="en-US" sz="1800" dirty="0"/>
        </a:p>
      </dgm:t>
    </dgm:pt>
    <dgm:pt modelId="{8F806FF5-2AF4-4951-8B97-E38EF2A4C8FA}" type="parTrans" cxnId="{A909FC51-E4B9-43F9-B4C4-ADB70ACB710D}">
      <dgm:prSet/>
      <dgm:spPr/>
      <dgm:t>
        <a:bodyPr/>
        <a:lstStyle/>
        <a:p>
          <a:endParaRPr lang="en-US" sz="1800"/>
        </a:p>
      </dgm:t>
    </dgm:pt>
    <dgm:pt modelId="{A0BC7AE5-29A3-4B80-A032-874B6F87CF0E}" type="sibTrans" cxnId="{A909FC51-E4B9-43F9-B4C4-ADB70ACB710D}">
      <dgm:prSet/>
      <dgm:spPr/>
      <dgm:t>
        <a:bodyPr/>
        <a:lstStyle/>
        <a:p>
          <a:endParaRPr lang="en-US" sz="1800"/>
        </a:p>
      </dgm:t>
    </dgm:pt>
    <dgm:pt modelId="{2E6552DA-5E47-4C9E-94CA-F69252F60AD3}">
      <dgm:prSet phldrT="[Text]" custT="1"/>
      <dgm:spPr/>
      <dgm:t>
        <a:bodyPr/>
        <a:lstStyle/>
        <a:p>
          <a:r>
            <a:rPr lang="en-US" sz="1800" dirty="0" smtClean="0"/>
            <a:t>Guidelines for differentiating intervention strategies based on risk criteria (e.g., the number of flags that students receive). </a:t>
          </a:r>
          <a:endParaRPr lang="en-US" sz="1800" dirty="0"/>
        </a:p>
      </dgm:t>
    </dgm:pt>
    <dgm:pt modelId="{7C0F29C6-F67B-4673-B0C0-4131034F4500}" type="parTrans" cxnId="{F270F270-C751-42A2-B08B-1B004317DF47}">
      <dgm:prSet/>
      <dgm:spPr/>
      <dgm:t>
        <a:bodyPr/>
        <a:lstStyle/>
        <a:p>
          <a:endParaRPr lang="en-US" sz="1800"/>
        </a:p>
      </dgm:t>
    </dgm:pt>
    <dgm:pt modelId="{6A857732-8C3E-4E2C-85D2-09D2DF5B3F7E}" type="sibTrans" cxnId="{F270F270-C751-42A2-B08B-1B004317DF47}">
      <dgm:prSet/>
      <dgm:spPr/>
      <dgm:t>
        <a:bodyPr/>
        <a:lstStyle/>
        <a:p>
          <a:endParaRPr lang="en-US" sz="1800"/>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pt>
    <dgm:pt modelId="{30FA1CE6-2266-4115-9967-4AEA50A93E15}" type="pres">
      <dgm:prSet presAssocID="{10AE12B0-F5D6-4007-AD1A-445F0D10965B}" presName="horz1" presStyleCnt="0"/>
      <dgm:spPr/>
    </dgm:pt>
    <dgm:pt modelId="{3697A4AE-CC25-4ED6-99BA-05E62A0C2C66}" type="pres">
      <dgm:prSet presAssocID="{10AE12B0-F5D6-4007-AD1A-445F0D10965B}" presName="tx1" presStyleLbl="revTx" presStyleIdx="0" presStyleCnt="5" custScaleX="106807"/>
      <dgm:spPr/>
      <dgm:t>
        <a:bodyPr/>
        <a:lstStyle/>
        <a:p>
          <a:endParaRPr lang="en-US"/>
        </a:p>
      </dgm:t>
    </dgm:pt>
    <dgm:pt modelId="{CA596418-8BBF-48FD-9382-5A1B1B28D17A}" type="pres">
      <dgm:prSet presAssocID="{10AE12B0-F5D6-4007-AD1A-445F0D10965B}" presName="vert1" presStyleCnt="0"/>
      <dgm:spPr/>
    </dgm:pt>
    <dgm:pt modelId="{41336C7F-F151-4483-891F-545B98328190}" type="pres">
      <dgm:prSet presAssocID="{9DF29EC0-1E88-4BA6-994F-B3DD271FAA8F}" presName="vertSpace2a" presStyleCnt="0"/>
      <dgm:spPr/>
    </dgm:pt>
    <dgm:pt modelId="{8583835B-D81B-4EB9-AD50-B69932DB9624}" type="pres">
      <dgm:prSet presAssocID="{9DF29EC0-1E88-4BA6-994F-B3DD271FAA8F}" presName="horz2" presStyleCnt="0"/>
      <dgm:spPr/>
    </dgm:pt>
    <dgm:pt modelId="{378E59AD-E773-454F-A8F6-9DD5C8C444DE}" type="pres">
      <dgm:prSet presAssocID="{9DF29EC0-1E88-4BA6-994F-B3DD271FAA8F}" presName="horzSpace2" presStyleCnt="0"/>
      <dgm:spPr/>
    </dgm:pt>
    <dgm:pt modelId="{606552DB-1E86-4586-B0BA-3CEBFAAEC3CA}" type="pres">
      <dgm:prSet presAssocID="{9DF29EC0-1E88-4BA6-994F-B3DD271FAA8F}" presName="tx2" presStyleLbl="revTx" presStyleIdx="1" presStyleCnt="5" custLinFactNeighborY="1953"/>
      <dgm:spPr/>
      <dgm:t>
        <a:bodyPr/>
        <a:lstStyle/>
        <a:p>
          <a:endParaRPr lang="en-US"/>
        </a:p>
      </dgm:t>
    </dgm:pt>
    <dgm:pt modelId="{280C31B2-AC57-4AFE-B19D-4B350EEFF4B8}" type="pres">
      <dgm:prSet presAssocID="{9DF29EC0-1E88-4BA6-994F-B3DD271FAA8F}" presName="vert2" presStyleCnt="0"/>
      <dgm:spPr/>
    </dgm:pt>
    <dgm:pt modelId="{612DCE92-42A0-4952-B151-55135D660823}" type="pres">
      <dgm:prSet presAssocID="{9DF29EC0-1E88-4BA6-994F-B3DD271FAA8F}" presName="thinLine2b" presStyleLbl="callout" presStyleIdx="0" presStyleCnt="4"/>
      <dgm:spPr/>
    </dgm:pt>
    <dgm:pt modelId="{6703F628-757A-463A-9197-0AFD36A798EC}" type="pres">
      <dgm:prSet presAssocID="{9DF29EC0-1E88-4BA6-994F-B3DD271FAA8F}" presName="vertSpace2b" presStyleCnt="0"/>
      <dgm:spPr/>
    </dgm:pt>
    <dgm:pt modelId="{B79F23E8-0DE6-47DE-A68B-62C38D4E48CD}" type="pres">
      <dgm:prSet presAssocID="{79E9EE2D-FC90-40B6-983A-CD481B6027A1}" presName="horz2" presStyleCnt="0"/>
      <dgm:spPr/>
    </dgm:pt>
    <dgm:pt modelId="{3F1C994D-40A5-4B54-AE8A-EE6B9D52ABC0}" type="pres">
      <dgm:prSet presAssocID="{79E9EE2D-FC90-40B6-983A-CD481B6027A1}" presName="horzSpace2" presStyleCnt="0"/>
      <dgm:spPr/>
    </dgm:pt>
    <dgm:pt modelId="{9AC7E794-7D61-4918-A6F6-C8F15590F3A2}" type="pres">
      <dgm:prSet presAssocID="{79E9EE2D-FC90-40B6-983A-CD481B6027A1}" presName="tx2" presStyleLbl="revTx" presStyleIdx="2" presStyleCnt="5"/>
      <dgm:spPr/>
      <dgm:t>
        <a:bodyPr/>
        <a:lstStyle/>
        <a:p>
          <a:endParaRPr lang="en-US"/>
        </a:p>
      </dgm:t>
    </dgm:pt>
    <dgm:pt modelId="{F6CF5223-09E3-46D0-AE60-8ED5D48BD7D6}" type="pres">
      <dgm:prSet presAssocID="{79E9EE2D-FC90-40B6-983A-CD481B6027A1}" presName="vert2" presStyleCnt="0"/>
      <dgm:spPr/>
    </dgm:pt>
    <dgm:pt modelId="{1A093129-712D-46AC-95B2-E2F6C6FA1FB8}" type="pres">
      <dgm:prSet presAssocID="{79E9EE2D-FC90-40B6-983A-CD481B6027A1}" presName="thinLine2b" presStyleLbl="callout" presStyleIdx="1" presStyleCnt="4"/>
      <dgm:spPr/>
    </dgm:pt>
    <dgm:pt modelId="{1CE4FE22-7D76-4D33-9926-E24CCD4CACEE}" type="pres">
      <dgm:prSet presAssocID="{79E9EE2D-FC90-40B6-983A-CD481B6027A1}" presName="vertSpace2b" presStyleCnt="0"/>
      <dgm:spPr/>
    </dgm:pt>
    <dgm:pt modelId="{21F75E0A-5128-40D6-9A61-6B5C2E6FC460}" type="pres">
      <dgm:prSet presAssocID="{46A44EEB-3C02-4F8A-8CA1-02306DC22168}" presName="horz2" presStyleCnt="0"/>
      <dgm:spPr/>
    </dgm:pt>
    <dgm:pt modelId="{497F3330-CCE6-4FF0-9845-FCBE63B1F558}" type="pres">
      <dgm:prSet presAssocID="{46A44EEB-3C02-4F8A-8CA1-02306DC22168}" presName="horzSpace2" presStyleCnt="0"/>
      <dgm:spPr/>
    </dgm:pt>
    <dgm:pt modelId="{3428205F-2206-4A6D-9AF9-9051EE73F381}" type="pres">
      <dgm:prSet presAssocID="{46A44EEB-3C02-4F8A-8CA1-02306DC22168}" presName="tx2" presStyleLbl="revTx" presStyleIdx="3" presStyleCnt="5"/>
      <dgm:spPr/>
      <dgm:t>
        <a:bodyPr/>
        <a:lstStyle/>
        <a:p>
          <a:endParaRPr lang="en-US"/>
        </a:p>
      </dgm:t>
    </dgm:pt>
    <dgm:pt modelId="{1978CADA-0853-493B-A16D-D3C59F8D1FAC}" type="pres">
      <dgm:prSet presAssocID="{46A44EEB-3C02-4F8A-8CA1-02306DC22168}" presName="vert2" presStyleCnt="0"/>
      <dgm:spPr/>
    </dgm:pt>
    <dgm:pt modelId="{EAEB709D-A326-4C87-8A4C-43A382B8E5DA}" type="pres">
      <dgm:prSet presAssocID="{46A44EEB-3C02-4F8A-8CA1-02306DC22168}" presName="thinLine2b" presStyleLbl="callout" presStyleIdx="2" presStyleCnt="4"/>
      <dgm:spPr/>
    </dgm:pt>
    <dgm:pt modelId="{2B99DDDD-6C2E-4C02-9E27-E9928BE6F50F}" type="pres">
      <dgm:prSet presAssocID="{46A44EEB-3C02-4F8A-8CA1-02306DC22168}" presName="vertSpace2b" presStyleCnt="0"/>
      <dgm:spPr/>
    </dgm:pt>
    <dgm:pt modelId="{70B500B6-930F-4F26-A9DA-F1CC93C9625D}" type="pres">
      <dgm:prSet presAssocID="{2E6552DA-5E47-4C9E-94CA-F69252F60AD3}" presName="horz2" presStyleCnt="0"/>
      <dgm:spPr/>
    </dgm:pt>
    <dgm:pt modelId="{7645EF53-E3C8-427A-9308-B6E91818769C}" type="pres">
      <dgm:prSet presAssocID="{2E6552DA-5E47-4C9E-94CA-F69252F60AD3}" presName="horzSpace2" presStyleCnt="0"/>
      <dgm:spPr/>
    </dgm:pt>
    <dgm:pt modelId="{F330D5C0-2E94-46B5-A3F1-AEB6C9ED3252}" type="pres">
      <dgm:prSet presAssocID="{2E6552DA-5E47-4C9E-94CA-F69252F60AD3}" presName="tx2" presStyleLbl="revTx" presStyleIdx="4" presStyleCnt="5"/>
      <dgm:spPr/>
      <dgm:t>
        <a:bodyPr/>
        <a:lstStyle/>
        <a:p>
          <a:endParaRPr lang="en-US"/>
        </a:p>
      </dgm:t>
    </dgm:pt>
    <dgm:pt modelId="{B4B34FA2-9800-488F-9F73-87CBEBF318B7}" type="pres">
      <dgm:prSet presAssocID="{2E6552DA-5E47-4C9E-94CA-F69252F60AD3}" presName="vert2" presStyleCnt="0"/>
      <dgm:spPr/>
    </dgm:pt>
    <dgm:pt modelId="{AEA75686-A907-4E6C-BB22-C8A7127A114B}" type="pres">
      <dgm:prSet presAssocID="{2E6552DA-5E47-4C9E-94CA-F69252F60AD3}" presName="thinLine2b" presStyleLbl="callout" presStyleIdx="3" presStyleCnt="4"/>
      <dgm:spPr/>
    </dgm:pt>
    <dgm:pt modelId="{C6F3A61E-53DD-4350-BE37-189CC2C637FF}" type="pres">
      <dgm:prSet presAssocID="{2E6552DA-5E47-4C9E-94CA-F69252F60AD3}" presName="vertSpace2b" presStyleCnt="0"/>
      <dgm:spPr/>
    </dgm:pt>
  </dgm:ptLst>
  <dgm:cxnLst>
    <dgm:cxn modelId="{DC06B1C9-ED20-4D4C-AE50-E2902F1BEDB0}" type="presOf" srcId="{9DF29EC0-1E88-4BA6-994F-B3DD271FAA8F}" destId="{606552DB-1E86-4586-B0BA-3CEBFAAEC3CA}" srcOrd="0" destOrd="0" presId="urn:microsoft.com/office/officeart/2008/layout/LinedList"/>
    <dgm:cxn modelId="{5A412E27-4D61-45E5-9905-C8A6F23E35CC}" type="presOf" srcId="{414A8D69-56E7-4A0B-9A2B-FBCE51C814F1}" destId="{CD1C1611-74A0-47D9-A0EE-6FA61CE136DB}" srcOrd="0" destOrd="0" presId="urn:microsoft.com/office/officeart/2008/layout/LinedList"/>
    <dgm:cxn modelId="{7B7C59F0-78F7-4032-82F3-1768FA034705}" srcId="{10AE12B0-F5D6-4007-AD1A-445F0D10965B}" destId="{9DF29EC0-1E88-4BA6-994F-B3DD271FAA8F}" srcOrd="0" destOrd="0" parTransId="{20381D57-DE3E-4592-ACE4-C657EC410F9A}" sibTransId="{292249CE-40AB-485F-A822-B8A47B4AA561}"/>
    <dgm:cxn modelId="{CC932998-99D1-46DE-957B-C692AB9BC942}" srcId="{414A8D69-56E7-4A0B-9A2B-FBCE51C814F1}" destId="{10AE12B0-F5D6-4007-AD1A-445F0D10965B}" srcOrd="0" destOrd="0" parTransId="{EB1279AE-A730-4C46-8CA7-FDC7BB7127FD}" sibTransId="{E2BE860F-1AFB-42C0-B5BB-CF85BD1E0F5C}"/>
    <dgm:cxn modelId="{32048DA8-DEB5-48E9-90D4-9E29BA2EB07B}" type="presOf" srcId="{46A44EEB-3C02-4F8A-8CA1-02306DC22168}" destId="{3428205F-2206-4A6D-9AF9-9051EE73F381}" srcOrd="0" destOrd="0" presId="urn:microsoft.com/office/officeart/2008/layout/LinedList"/>
    <dgm:cxn modelId="{FC2A53E7-D606-4BEA-86B3-1BD2229D5B1E}" type="presOf" srcId="{2E6552DA-5E47-4C9E-94CA-F69252F60AD3}" destId="{F330D5C0-2E94-46B5-A3F1-AEB6C9ED3252}" srcOrd="0" destOrd="0" presId="urn:microsoft.com/office/officeart/2008/layout/LinedList"/>
    <dgm:cxn modelId="{A909FC51-E4B9-43F9-B4C4-ADB70ACB710D}" srcId="{10AE12B0-F5D6-4007-AD1A-445F0D10965B}" destId="{46A44EEB-3C02-4F8A-8CA1-02306DC22168}" srcOrd="2" destOrd="0" parTransId="{8F806FF5-2AF4-4951-8B97-E38EF2A4C8FA}" sibTransId="{A0BC7AE5-29A3-4B80-A032-874B6F87CF0E}"/>
    <dgm:cxn modelId="{F0AAC97A-FC60-42E1-B91B-B5F0B6406AEB}" type="presOf" srcId="{10AE12B0-F5D6-4007-AD1A-445F0D10965B}" destId="{3697A4AE-CC25-4ED6-99BA-05E62A0C2C66}" srcOrd="0" destOrd="0" presId="urn:microsoft.com/office/officeart/2008/layout/LinedList"/>
    <dgm:cxn modelId="{F270F270-C751-42A2-B08B-1B004317DF47}" srcId="{10AE12B0-F5D6-4007-AD1A-445F0D10965B}" destId="{2E6552DA-5E47-4C9E-94CA-F69252F60AD3}" srcOrd="3" destOrd="0" parTransId="{7C0F29C6-F67B-4673-B0C0-4131034F4500}" sibTransId="{6A857732-8C3E-4E2C-85D2-09D2DF5B3F7E}"/>
    <dgm:cxn modelId="{80D45FBD-DD33-4C97-85BE-C7251B386165}" type="presOf" srcId="{79E9EE2D-FC90-40B6-983A-CD481B6027A1}" destId="{9AC7E794-7D61-4918-A6F6-C8F15590F3A2}" srcOrd="0" destOrd="0" presId="urn:microsoft.com/office/officeart/2008/layout/LinedList"/>
    <dgm:cxn modelId="{F258CC8D-74C2-4F45-9815-EFAEC7A78D2C}" srcId="{10AE12B0-F5D6-4007-AD1A-445F0D10965B}" destId="{79E9EE2D-FC90-40B6-983A-CD481B6027A1}" srcOrd="1" destOrd="0" parTransId="{C1B00915-4286-4116-A731-4C4883655024}" sibTransId="{14EF6A45-7F58-4940-A2A3-6A3D2648D4B5}"/>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 modelId="{C8BE6BDA-87B3-499C-B2AC-893592A3DA84}" type="presParOf" srcId="{CA596418-8BBF-48FD-9382-5A1B1B28D17A}" destId="{B79F23E8-0DE6-47DE-A68B-62C38D4E48CD}" srcOrd="4" destOrd="0" presId="urn:microsoft.com/office/officeart/2008/layout/LinedList"/>
    <dgm:cxn modelId="{6B12A144-5372-4AF6-88AA-6DBFD522C03C}" type="presParOf" srcId="{B79F23E8-0DE6-47DE-A68B-62C38D4E48CD}" destId="{3F1C994D-40A5-4B54-AE8A-EE6B9D52ABC0}" srcOrd="0" destOrd="0" presId="urn:microsoft.com/office/officeart/2008/layout/LinedList"/>
    <dgm:cxn modelId="{EA752601-85CA-479C-9B3A-A44910D423BE}" type="presParOf" srcId="{B79F23E8-0DE6-47DE-A68B-62C38D4E48CD}" destId="{9AC7E794-7D61-4918-A6F6-C8F15590F3A2}" srcOrd="1" destOrd="0" presId="urn:microsoft.com/office/officeart/2008/layout/LinedList"/>
    <dgm:cxn modelId="{5E886E0D-43F6-4C6F-A414-E6137A4A064C}" type="presParOf" srcId="{B79F23E8-0DE6-47DE-A68B-62C38D4E48CD}" destId="{F6CF5223-09E3-46D0-AE60-8ED5D48BD7D6}" srcOrd="2" destOrd="0" presId="urn:microsoft.com/office/officeart/2008/layout/LinedList"/>
    <dgm:cxn modelId="{CCE73283-BBF1-431B-8DFD-32F3CA5A101F}" type="presParOf" srcId="{CA596418-8BBF-48FD-9382-5A1B1B28D17A}" destId="{1A093129-712D-46AC-95B2-E2F6C6FA1FB8}" srcOrd="5" destOrd="0" presId="urn:microsoft.com/office/officeart/2008/layout/LinedList"/>
    <dgm:cxn modelId="{81736704-B76C-4D8C-9957-467CCD12C885}" type="presParOf" srcId="{CA596418-8BBF-48FD-9382-5A1B1B28D17A}" destId="{1CE4FE22-7D76-4D33-9926-E24CCD4CACEE}" srcOrd="6" destOrd="0" presId="urn:microsoft.com/office/officeart/2008/layout/LinedList"/>
    <dgm:cxn modelId="{2B253898-4C55-44E8-BEFB-A12350C6DF91}" type="presParOf" srcId="{CA596418-8BBF-48FD-9382-5A1B1B28D17A}" destId="{21F75E0A-5128-40D6-9A61-6B5C2E6FC460}" srcOrd="7" destOrd="0" presId="urn:microsoft.com/office/officeart/2008/layout/LinedList"/>
    <dgm:cxn modelId="{F23D428E-0510-4E2C-AD84-B89CAAAC0E1D}" type="presParOf" srcId="{21F75E0A-5128-40D6-9A61-6B5C2E6FC460}" destId="{497F3330-CCE6-4FF0-9845-FCBE63B1F558}" srcOrd="0" destOrd="0" presId="urn:microsoft.com/office/officeart/2008/layout/LinedList"/>
    <dgm:cxn modelId="{3922E75F-D880-4AB7-B765-0852EAD47C24}" type="presParOf" srcId="{21F75E0A-5128-40D6-9A61-6B5C2E6FC460}" destId="{3428205F-2206-4A6D-9AF9-9051EE73F381}" srcOrd="1" destOrd="0" presId="urn:microsoft.com/office/officeart/2008/layout/LinedList"/>
    <dgm:cxn modelId="{8A0E1712-AF1F-40A7-9C8C-3C126D6D525B}" type="presParOf" srcId="{21F75E0A-5128-40D6-9A61-6B5C2E6FC460}" destId="{1978CADA-0853-493B-A16D-D3C59F8D1FAC}" srcOrd="2" destOrd="0" presId="urn:microsoft.com/office/officeart/2008/layout/LinedList"/>
    <dgm:cxn modelId="{3AE0F8FF-C330-464E-A390-69789F2BC14D}" type="presParOf" srcId="{CA596418-8BBF-48FD-9382-5A1B1B28D17A}" destId="{EAEB709D-A326-4C87-8A4C-43A382B8E5DA}" srcOrd="8" destOrd="0" presId="urn:microsoft.com/office/officeart/2008/layout/LinedList"/>
    <dgm:cxn modelId="{10C1ECBD-669E-484F-9097-97B84C458980}" type="presParOf" srcId="{CA596418-8BBF-48FD-9382-5A1B1B28D17A}" destId="{2B99DDDD-6C2E-4C02-9E27-E9928BE6F50F}" srcOrd="9" destOrd="0" presId="urn:microsoft.com/office/officeart/2008/layout/LinedList"/>
    <dgm:cxn modelId="{EBCC8EFD-C7A3-424F-A1E7-98D6E23D7125}" type="presParOf" srcId="{CA596418-8BBF-48FD-9382-5A1B1B28D17A}" destId="{70B500B6-930F-4F26-A9DA-F1CC93C9625D}" srcOrd="10" destOrd="0" presId="urn:microsoft.com/office/officeart/2008/layout/LinedList"/>
    <dgm:cxn modelId="{13B43678-37D7-422F-8CEB-26A4F7B12B8D}" type="presParOf" srcId="{70B500B6-930F-4F26-A9DA-F1CC93C9625D}" destId="{7645EF53-E3C8-427A-9308-B6E91818769C}" srcOrd="0" destOrd="0" presId="urn:microsoft.com/office/officeart/2008/layout/LinedList"/>
    <dgm:cxn modelId="{CDD5FE7F-D91A-444E-BE96-079C5B8B2B8C}" type="presParOf" srcId="{70B500B6-930F-4F26-A9DA-F1CC93C9625D}" destId="{F330D5C0-2E94-46B5-A3F1-AEB6C9ED3252}" srcOrd="1" destOrd="0" presId="urn:microsoft.com/office/officeart/2008/layout/LinedList"/>
    <dgm:cxn modelId="{4A10237B-17D1-43A7-A270-4D6027505102}" type="presParOf" srcId="{70B500B6-930F-4F26-A9DA-F1CC93C9625D}" destId="{B4B34FA2-9800-488F-9F73-87CBEBF318B7}" srcOrd="2" destOrd="0" presId="urn:microsoft.com/office/officeart/2008/layout/LinedList"/>
    <dgm:cxn modelId="{204B81F6-64F3-4AB6-98F1-F6DDD3735030}" type="presParOf" srcId="{CA596418-8BBF-48FD-9382-5A1B1B28D17A}" destId="{AEA75686-A907-4E6C-BB22-C8A7127A114B}" srcOrd="11" destOrd="0" presId="urn:microsoft.com/office/officeart/2008/layout/LinedList"/>
    <dgm:cxn modelId="{10ACAC83-6873-46A0-9D53-9994FA4352AA}" type="presParOf" srcId="{CA596418-8BBF-48FD-9382-5A1B1B28D17A}" destId="{C6F3A61E-53DD-4350-BE37-189CC2C637FF}"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General Advising</a:t>
          </a:r>
        </a:p>
      </dgm:t>
    </dgm:pt>
    <dgm:pt modelId="{EB1279AE-A730-4C46-8CA7-FDC7BB7127FD}" type="parTrans" cxnId="{CC932998-99D1-46DE-957B-C692AB9BC942}">
      <dgm:prSet/>
      <dgm:spPr/>
      <dgm:t>
        <a:bodyPr/>
        <a:lstStyle/>
        <a:p>
          <a:endParaRPr lang="en-US" sz="1800"/>
        </a:p>
      </dgm:t>
    </dgm:pt>
    <dgm:pt modelId="{E2BE860F-1AFB-42C0-B5BB-CF85BD1E0F5C}" type="sibTrans" cxnId="{CC932998-99D1-46DE-957B-C692AB9BC942}">
      <dgm:prSet/>
      <dgm:spPr/>
      <dgm:t>
        <a:bodyPr/>
        <a:lstStyle/>
        <a:p>
          <a:endParaRPr lang="en-US" sz="1800"/>
        </a:p>
      </dgm:t>
    </dgm:pt>
    <dgm:pt modelId="{9DF29EC0-1E88-4BA6-994F-B3DD271FAA8F}">
      <dgm:prSet phldrT="[Text]" custT="1"/>
      <dgm:spPr/>
      <dgm:t>
        <a:bodyPr/>
        <a:lstStyle/>
        <a:p>
          <a:r>
            <a:rPr lang="en-US" sz="1800" dirty="0" smtClean="0"/>
            <a:t>Guidelines for recording advising notes.</a:t>
          </a:r>
          <a:endParaRPr lang="en-US" sz="1800" dirty="0"/>
        </a:p>
      </dgm:t>
    </dgm:pt>
    <dgm:pt modelId="{20381D57-DE3E-4592-ACE4-C657EC410F9A}" type="parTrans" cxnId="{7B7C59F0-78F7-4032-82F3-1768FA034705}">
      <dgm:prSet/>
      <dgm:spPr/>
      <dgm:t>
        <a:bodyPr/>
        <a:lstStyle/>
        <a:p>
          <a:endParaRPr lang="en-US" sz="1800"/>
        </a:p>
      </dgm:t>
    </dgm:pt>
    <dgm:pt modelId="{292249CE-40AB-485F-A822-B8A47B4AA561}" type="sibTrans" cxnId="{7B7C59F0-78F7-4032-82F3-1768FA034705}">
      <dgm:prSet/>
      <dgm:spPr/>
      <dgm:t>
        <a:bodyPr/>
        <a:lstStyle/>
        <a:p>
          <a:endParaRPr lang="en-US" sz="1800"/>
        </a:p>
      </dgm:t>
    </dgm:pt>
    <dgm:pt modelId="{79E9EE2D-FC90-40B6-983A-CD481B6027A1}">
      <dgm:prSet phldrT="[Text]" custT="1"/>
      <dgm:spPr/>
      <dgm:t>
        <a:bodyPr/>
        <a:lstStyle/>
        <a:p>
          <a:r>
            <a:rPr lang="en-US" sz="1800" dirty="0" smtClean="0"/>
            <a:t>Guidelines for ensuring that advising and other support service staff have access to up-to-date advising notes.</a:t>
          </a:r>
          <a:endParaRPr lang="en-US" sz="1800" dirty="0"/>
        </a:p>
      </dgm:t>
    </dgm:pt>
    <dgm:pt modelId="{C1B00915-4286-4116-A731-4C4883655024}" type="parTrans" cxnId="{F258CC8D-74C2-4F45-9815-EFAEC7A78D2C}">
      <dgm:prSet/>
      <dgm:spPr/>
      <dgm:t>
        <a:bodyPr/>
        <a:lstStyle/>
        <a:p>
          <a:endParaRPr lang="en-US" sz="1800"/>
        </a:p>
      </dgm:t>
    </dgm:pt>
    <dgm:pt modelId="{14EF6A45-7F58-4940-A2A3-6A3D2648D4B5}" type="sibTrans" cxnId="{F258CC8D-74C2-4F45-9815-EFAEC7A78D2C}">
      <dgm:prSet/>
      <dgm:spPr/>
      <dgm:t>
        <a:bodyPr/>
        <a:lstStyle/>
        <a:p>
          <a:endParaRPr lang="en-US" sz="1800"/>
        </a:p>
      </dgm:t>
    </dgm:pt>
    <dgm:pt modelId="{46A44EEB-3C02-4F8A-8CA1-02306DC22168}">
      <dgm:prSet phldrT="[Text]" custT="1"/>
      <dgm:spPr/>
      <dgm:t>
        <a:bodyPr/>
        <a:lstStyle/>
        <a:p>
          <a:r>
            <a:rPr lang="en-US" sz="1800" dirty="0" smtClean="0"/>
            <a:t>Guidelines for employing advising pedagogy that promotes student learning in three categories: information, skills, and cognitive development (see Martin, 2007).</a:t>
          </a:r>
          <a:endParaRPr lang="en-US" sz="1800" dirty="0"/>
        </a:p>
      </dgm:t>
    </dgm:pt>
    <dgm:pt modelId="{8F806FF5-2AF4-4951-8B97-E38EF2A4C8FA}" type="parTrans" cxnId="{A909FC51-E4B9-43F9-B4C4-ADB70ACB710D}">
      <dgm:prSet/>
      <dgm:spPr/>
      <dgm:t>
        <a:bodyPr/>
        <a:lstStyle/>
        <a:p>
          <a:endParaRPr lang="en-US" sz="1800"/>
        </a:p>
      </dgm:t>
    </dgm:pt>
    <dgm:pt modelId="{A0BC7AE5-29A3-4B80-A032-874B6F87CF0E}" type="sibTrans" cxnId="{A909FC51-E4B9-43F9-B4C4-ADB70ACB710D}">
      <dgm:prSet/>
      <dgm:spPr/>
      <dgm:t>
        <a:bodyPr/>
        <a:lstStyle/>
        <a:p>
          <a:endParaRPr lang="en-US" sz="1800"/>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pt>
    <dgm:pt modelId="{30FA1CE6-2266-4115-9967-4AEA50A93E15}" type="pres">
      <dgm:prSet presAssocID="{10AE12B0-F5D6-4007-AD1A-445F0D10965B}" presName="horz1" presStyleCnt="0"/>
      <dgm:spPr/>
    </dgm:pt>
    <dgm:pt modelId="{3697A4AE-CC25-4ED6-99BA-05E62A0C2C66}" type="pres">
      <dgm:prSet presAssocID="{10AE12B0-F5D6-4007-AD1A-445F0D10965B}" presName="tx1" presStyleLbl="revTx" presStyleIdx="0" presStyleCnt="4" custScaleX="106807"/>
      <dgm:spPr/>
      <dgm:t>
        <a:bodyPr/>
        <a:lstStyle/>
        <a:p>
          <a:endParaRPr lang="en-US"/>
        </a:p>
      </dgm:t>
    </dgm:pt>
    <dgm:pt modelId="{CA596418-8BBF-48FD-9382-5A1B1B28D17A}" type="pres">
      <dgm:prSet presAssocID="{10AE12B0-F5D6-4007-AD1A-445F0D10965B}" presName="vert1" presStyleCnt="0"/>
      <dgm:spPr/>
    </dgm:pt>
    <dgm:pt modelId="{41336C7F-F151-4483-891F-545B98328190}" type="pres">
      <dgm:prSet presAssocID="{9DF29EC0-1E88-4BA6-994F-B3DD271FAA8F}" presName="vertSpace2a" presStyleCnt="0"/>
      <dgm:spPr/>
    </dgm:pt>
    <dgm:pt modelId="{8583835B-D81B-4EB9-AD50-B69932DB9624}" type="pres">
      <dgm:prSet presAssocID="{9DF29EC0-1E88-4BA6-994F-B3DD271FAA8F}" presName="horz2" presStyleCnt="0"/>
      <dgm:spPr/>
    </dgm:pt>
    <dgm:pt modelId="{378E59AD-E773-454F-A8F6-9DD5C8C444DE}" type="pres">
      <dgm:prSet presAssocID="{9DF29EC0-1E88-4BA6-994F-B3DD271FAA8F}" presName="horzSpace2" presStyleCnt="0"/>
      <dgm:spPr/>
    </dgm:pt>
    <dgm:pt modelId="{606552DB-1E86-4586-B0BA-3CEBFAAEC3CA}" type="pres">
      <dgm:prSet presAssocID="{9DF29EC0-1E88-4BA6-994F-B3DD271FAA8F}" presName="tx2" presStyleLbl="revTx" presStyleIdx="1" presStyleCnt="4"/>
      <dgm:spPr/>
      <dgm:t>
        <a:bodyPr/>
        <a:lstStyle/>
        <a:p>
          <a:endParaRPr lang="en-US"/>
        </a:p>
      </dgm:t>
    </dgm:pt>
    <dgm:pt modelId="{280C31B2-AC57-4AFE-B19D-4B350EEFF4B8}" type="pres">
      <dgm:prSet presAssocID="{9DF29EC0-1E88-4BA6-994F-B3DD271FAA8F}" presName="vert2" presStyleCnt="0"/>
      <dgm:spPr/>
    </dgm:pt>
    <dgm:pt modelId="{612DCE92-42A0-4952-B151-55135D660823}" type="pres">
      <dgm:prSet presAssocID="{9DF29EC0-1E88-4BA6-994F-B3DD271FAA8F}" presName="thinLine2b" presStyleLbl="callout" presStyleIdx="0" presStyleCnt="3"/>
      <dgm:spPr/>
    </dgm:pt>
    <dgm:pt modelId="{6703F628-757A-463A-9197-0AFD36A798EC}" type="pres">
      <dgm:prSet presAssocID="{9DF29EC0-1E88-4BA6-994F-B3DD271FAA8F}" presName="vertSpace2b" presStyleCnt="0"/>
      <dgm:spPr/>
    </dgm:pt>
    <dgm:pt modelId="{B79F23E8-0DE6-47DE-A68B-62C38D4E48CD}" type="pres">
      <dgm:prSet presAssocID="{79E9EE2D-FC90-40B6-983A-CD481B6027A1}" presName="horz2" presStyleCnt="0"/>
      <dgm:spPr/>
    </dgm:pt>
    <dgm:pt modelId="{3F1C994D-40A5-4B54-AE8A-EE6B9D52ABC0}" type="pres">
      <dgm:prSet presAssocID="{79E9EE2D-FC90-40B6-983A-CD481B6027A1}" presName="horzSpace2" presStyleCnt="0"/>
      <dgm:spPr/>
    </dgm:pt>
    <dgm:pt modelId="{9AC7E794-7D61-4918-A6F6-C8F15590F3A2}" type="pres">
      <dgm:prSet presAssocID="{79E9EE2D-FC90-40B6-983A-CD481B6027A1}" presName="tx2" presStyleLbl="revTx" presStyleIdx="2" presStyleCnt="4"/>
      <dgm:spPr/>
      <dgm:t>
        <a:bodyPr/>
        <a:lstStyle/>
        <a:p>
          <a:endParaRPr lang="en-US"/>
        </a:p>
      </dgm:t>
    </dgm:pt>
    <dgm:pt modelId="{F6CF5223-09E3-46D0-AE60-8ED5D48BD7D6}" type="pres">
      <dgm:prSet presAssocID="{79E9EE2D-FC90-40B6-983A-CD481B6027A1}" presName="vert2" presStyleCnt="0"/>
      <dgm:spPr/>
    </dgm:pt>
    <dgm:pt modelId="{1A093129-712D-46AC-95B2-E2F6C6FA1FB8}" type="pres">
      <dgm:prSet presAssocID="{79E9EE2D-FC90-40B6-983A-CD481B6027A1}" presName="thinLine2b" presStyleLbl="callout" presStyleIdx="1" presStyleCnt="3"/>
      <dgm:spPr/>
    </dgm:pt>
    <dgm:pt modelId="{1CE4FE22-7D76-4D33-9926-E24CCD4CACEE}" type="pres">
      <dgm:prSet presAssocID="{79E9EE2D-FC90-40B6-983A-CD481B6027A1}" presName="vertSpace2b" presStyleCnt="0"/>
      <dgm:spPr/>
    </dgm:pt>
    <dgm:pt modelId="{21F75E0A-5128-40D6-9A61-6B5C2E6FC460}" type="pres">
      <dgm:prSet presAssocID="{46A44EEB-3C02-4F8A-8CA1-02306DC22168}" presName="horz2" presStyleCnt="0"/>
      <dgm:spPr/>
    </dgm:pt>
    <dgm:pt modelId="{497F3330-CCE6-4FF0-9845-FCBE63B1F558}" type="pres">
      <dgm:prSet presAssocID="{46A44EEB-3C02-4F8A-8CA1-02306DC22168}" presName="horzSpace2" presStyleCnt="0"/>
      <dgm:spPr/>
    </dgm:pt>
    <dgm:pt modelId="{3428205F-2206-4A6D-9AF9-9051EE73F381}" type="pres">
      <dgm:prSet presAssocID="{46A44EEB-3C02-4F8A-8CA1-02306DC22168}" presName="tx2" presStyleLbl="revTx" presStyleIdx="3" presStyleCnt="4"/>
      <dgm:spPr/>
      <dgm:t>
        <a:bodyPr/>
        <a:lstStyle/>
        <a:p>
          <a:endParaRPr lang="en-US"/>
        </a:p>
      </dgm:t>
    </dgm:pt>
    <dgm:pt modelId="{1978CADA-0853-493B-A16D-D3C59F8D1FAC}" type="pres">
      <dgm:prSet presAssocID="{46A44EEB-3C02-4F8A-8CA1-02306DC22168}" presName="vert2" presStyleCnt="0"/>
      <dgm:spPr/>
    </dgm:pt>
    <dgm:pt modelId="{EAEB709D-A326-4C87-8A4C-43A382B8E5DA}" type="pres">
      <dgm:prSet presAssocID="{46A44EEB-3C02-4F8A-8CA1-02306DC22168}" presName="thinLine2b" presStyleLbl="callout" presStyleIdx="2" presStyleCnt="3"/>
      <dgm:spPr/>
    </dgm:pt>
    <dgm:pt modelId="{2B99DDDD-6C2E-4C02-9E27-E9928BE6F50F}" type="pres">
      <dgm:prSet presAssocID="{46A44EEB-3C02-4F8A-8CA1-02306DC22168}" presName="vertSpace2b" presStyleCnt="0"/>
      <dgm:spPr/>
    </dgm:pt>
  </dgm:ptLst>
  <dgm:cxnLst>
    <dgm:cxn modelId="{DC06B1C9-ED20-4D4C-AE50-E2902F1BEDB0}" type="presOf" srcId="{9DF29EC0-1E88-4BA6-994F-B3DD271FAA8F}" destId="{606552DB-1E86-4586-B0BA-3CEBFAAEC3CA}" srcOrd="0" destOrd="0" presId="urn:microsoft.com/office/officeart/2008/layout/LinedList"/>
    <dgm:cxn modelId="{5A412E27-4D61-45E5-9905-C8A6F23E35CC}" type="presOf" srcId="{414A8D69-56E7-4A0B-9A2B-FBCE51C814F1}" destId="{CD1C1611-74A0-47D9-A0EE-6FA61CE136DB}" srcOrd="0" destOrd="0" presId="urn:microsoft.com/office/officeart/2008/layout/LinedList"/>
    <dgm:cxn modelId="{7B7C59F0-78F7-4032-82F3-1768FA034705}" srcId="{10AE12B0-F5D6-4007-AD1A-445F0D10965B}" destId="{9DF29EC0-1E88-4BA6-994F-B3DD271FAA8F}" srcOrd="0" destOrd="0" parTransId="{20381D57-DE3E-4592-ACE4-C657EC410F9A}" sibTransId="{292249CE-40AB-485F-A822-B8A47B4AA561}"/>
    <dgm:cxn modelId="{CC932998-99D1-46DE-957B-C692AB9BC942}" srcId="{414A8D69-56E7-4A0B-9A2B-FBCE51C814F1}" destId="{10AE12B0-F5D6-4007-AD1A-445F0D10965B}" srcOrd="0" destOrd="0" parTransId="{EB1279AE-A730-4C46-8CA7-FDC7BB7127FD}" sibTransId="{E2BE860F-1AFB-42C0-B5BB-CF85BD1E0F5C}"/>
    <dgm:cxn modelId="{32048DA8-DEB5-48E9-90D4-9E29BA2EB07B}" type="presOf" srcId="{46A44EEB-3C02-4F8A-8CA1-02306DC22168}" destId="{3428205F-2206-4A6D-9AF9-9051EE73F381}" srcOrd="0" destOrd="0" presId="urn:microsoft.com/office/officeart/2008/layout/LinedList"/>
    <dgm:cxn modelId="{A909FC51-E4B9-43F9-B4C4-ADB70ACB710D}" srcId="{10AE12B0-F5D6-4007-AD1A-445F0D10965B}" destId="{46A44EEB-3C02-4F8A-8CA1-02306DC22168}" srcOrd="2" destOrd="0" parTransId="{8F806FF5-2AF4-4951-8B97-E38EF2A4C8FA}" sibTransId="{A0BC7AE5-29A3-4B80-A032-874B6F87CF0E}"/>
    <dgm:cxn modelId="{F0AAC97A-FC60-42E1-B91B-B5F0B6406AEB}" type="presOf" srcId="{10AE12B0-F5D6-4007-AD1A-445F0D10965B}" destId="{3697A4AE-CC25-4ED6-99BA-05E62A0C2C66}" srcOrd="0" destOrd="0" presId="urn:microsoft.com/office/officeart/2008/layout/LinedList"/>
    <dgm:cxn modelId="{80D45FBD-DD33-4C97-85BE-C7251B386165}" type="presOf" srcId="{79E9EE2D-FC90-40B6-983A-CD481B6027A1}" destId="{9AC7E794-7D61-4918-A6F6-C8F15590F3A2}" srcOrd="0" destOrd="0" presId="urn:microsoft.com/office/officeart/2008/layout/LinedList"/>
    <dgm:cxn modelId="{F258CC8D-74C2-4F45-9815-EFAEC7A78D2C}" srcId="{10AE12B0-F5D6-4007-AD1A-445F0D10965B}" destId="{79E9EE2D-FC90-40B6-983A-CD481B6027A1}" srcOrd="1" destOrd="0" parTransId="{C1B00915-4286-4116-A731-4C4883655024}" sibTransId="{14EF6A45-7F58-4940-A2A3-6A3D2648D4B5}"/>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 modelId="{C8BE6BDA-87B3-499C-B2AC-893592A3DA84}" type="presParOf" srcId="{CA596418-8BBF-48FD-9382-5A1B1B28D17A}" destId="{B79F23E8-0DE6-47DE-A68B-62C38D4E48CD}" srcOrd="4" destOrd="0" presId="urn:microsoft.com/office/officeart/2008/layout/LinedList"/>
    <dgm:cxn modelId="{6B12A144-5372-4AF6-88AA-6DBFD522C03C}" type="presParOf" srcId="{B79F23E8-0DE6-47DE-A68B-62C38D4E48CD}" destId="{3F1C994D-40A5-4B54-AE8A-EE6B9D52ABC0}" srcOrd="0" destOrd="0" presId="urn:microsoft.com/office/officeart/2008/layout/LinedList"/>
    <dgm:cxn modelId="{EA752601-85CA-479C-9B3A-A44910D423BE}" type="presParOf" srcId="{B79F23E8-0DE6-47DE-A68B-62C38D4E48CD}" destId="{9AC7E794-7D61-4918-A6F6-C8F15590F3A2}" srcOrd="1" destOrd="0" presId="urn:microsoft.com/office/officeart/2008/layout/LinedList"/>
    <dgm:cxn modelId="{5E886E0D-43F6-4C6F-A414-E6137A4A064C}" type="presParOf" srcId="{B79F23E8-0DE6-47DE-A68B-62C38D4E48CD}" destId="{F6CF5223-09E3-46D0-AE60-8ED5D48BD7D6}" srcOrd="2" destOrd="0" presId="urn:microsoft.com/office/officeart/2008/layout/LinedList"/>
    <dgm:cxn modelId="{CCE73283-BBF1-431B-8DFD-32F3CA5A101F}" type="presParOf" srcId="{CA596418-8BBF-48FD-9382-5A1B1B28D17A}" destId="{1A093129-712D-46AC-95B2-E2F6C6FA1FB8}" srcOrd="5" destOrd="0" presId="urn:microsoft.com/office/officeart/2008/layout/LinedList"/>
    <dgm:cxn modelId="{81736704-B76C-4D8C-9957-467CCD12C885}" type="presParOf" srcId="{CA596418-8BBF-48FD-9382-5A1B1B28D17A}" destId="{1CE4FE22-7D76-4D33-9926-E24CCD4CACEE}" srcOrd="6" destOrd="0" presId="urn:microsoft.com/office/officeart/2008/layout/LinedList"/>
    <dgm:cxn modelId="{2B253898-4C55-44E8-BEFB-A12350C6DF91}" type="presParOf" srcId="{CA596418-8BBF-48FD-9382-5A1B1B28D17A}" destId="{21F75E0A-5128-40D6-9A61-6B5C2E6FC460}" srcOrd="7" destOrd="0" presId="urn:microsoft.com/office/officeart/2008/layout/LinedList"/>
    <dgm:cxn modelId="{F23D428E-0510-4E2C-AD84-B89CAAAC0E1D}" type="presParOf" srcId="{21F75E0A-5128-40D6-9A61-6B5C2E6FC460}" destId="{497F3330-CCE6-4FF0-9845-FCBE63B1F558}" srcOrd="0" destOrd="0" presId="urn:microsoft.com/office/officeart/2008/layout/LinedList"/>
    <dgm:cxn modelId="{3922E75F-D880-4AB7-B765-0852EAD47C24}" type="presParOf" srcId="{21F75E0A-5128-40D6-9A61-6B5C2E6FC460}" destId="{3428205F-2206-4A6D-9AF9-9051EE73F381}" srcOrd="1" destOrd="0" presId="urn:microsoft.com/office/officeart/2008/layout/LinedList"/>
    <dgm:cxn modelId="{8A0E1712-AF1F-40A7-9C8C-3C126D6D525B}" type="presParOf" srcId="{21F75E0A-5128-40D6-9A61-6B5C2E6FC460}" destId="{1978CADA-0853-493B-A16D-D3C59F8D1FAC}" srcOrd="2" destOrd="0" presId="urn:microsoft.com/office/officeart/2008/layout/LinedList"/>
    <dgm:cxn modelId="{3AE0F8FF-C330-464E-A390-69789F2BC14D}" type="presParOf" srcId="{CA596418-8BBF-48FD-9382-5A1B1B28D17A}" destId="{EAEB709D-A326-4C87-8A4C-43A382B8E5DA}" srcOrd="8" destOrd="0" presId="urn:microsoft.com/office/officeart/2008/layout/LinedList"/>
    <dgm:cxn modelId="{10C1ECBD-669E-484F-9097-97B84C458980}" type="presParOf" srcId="{CA596418-8BBF-48FD-9382-5A1B1B28D17A}" destId="{2B99DDDD-6C2E-4C02-9E27-E9928BE6F50F}"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Information</a:t>
          </a:r>
        </a:p>
      </dgm:t>
    </dgm:pt>
    <dgm:pt modelId="{EB1279AE-A730-4C46-8CA7-FDC7BB7127FD}" type="parTrans" cxnId="{CC932998-99D1-46DE-957B-C692AB9BC942}">
      <dgm:prSet/>
      <dgm:spPr/>
      <dgm:t>
        <a:bodyPr/>
        <a:lstStyle/>
        <a:p>
          <a:endParaRPr lang="en-US" sz="1800"/>
        </a:p>
      </dgm:t>
    </dgm:pt>
    <dgm:pt modelId="{E2BE860F-1AFB-42C0-B5BB-CF85BD1E0F5C}" type="sibTrans" cxnId="{CC932998-99D1-46DE-957B-C692AB9BC942}">
      <dgm:prSet/>
      <dgm:spPr/>
      <dgm:t>
        <a:bodyPr/>
        <a:lstStyle/>
        <a:p>
          <a:endParaRPr lang="en-US" sz="1800"/>
        </a:p>
      </dgm:t>
    </dgm:pt>
    <dgm:pt modelId="{9DF29EC0-1E88-4BA6-994F-B3DD271FAA8F}">
      <dgm:prSet phldrT="[Text]" custT="1"/>
      <dgm:spPr/>
      <dgm:t>
        <a:bodyPr/>
        <a:lstStyle/>
        <a:p>
          <a:r>
            <a:rPr lang="en-US" sz="1800" dirty="0" smtClean="0"/>
            <a:t>Messages to students that convey administrative information (e.g., registration dates and other deadlines).</a:t>
          </a:r>
          <a:endParaRPr lang="en-US" sz="1800" dirty="0"/>
        </a:p>
      </dgm:t>
    </dgm:pt>
    <dgm:pt modelId="{20381D57-DE3E-4592-ACE4-C657EC410F9A}" type="parTrans" cxnId="{7B7C59F0-78F7-4032-82F3-1768FA034705}">
      <dgm:prSet/>
      <dgm:spPr/>
      <dgm:t>
        <a:bodyPr/>
        <a:lstStyle/>
        <a:p>
          <a:endParaRPr lang="en-US" sz="1800"/>
        </a:p>
      </dgm:t>
    </dgm:pt>
    <dgm:pt modelId="{292249CE-40AB-485F-A822-B8A47B4AA561}" type="sibTrans" cxnId="{7B7C59F0-78F7-4032-82F3-1768FA034705}">
      <dgm:prSet/>
      <dgm:spPr/>
      <dgm:t>
        <a:bodyPr/>
        <a:lstStyle/>
        <a:p>
          <a:endParaRPr lang="en-US" sz="1800"/>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pt>
    <dgm:pt modelId="{30FA1CE6-2266-4115-9967-4AEA50A93E15}" type="pres">
      <dgm:prSet presAssocID="{10AE12B0-F5D6-4007-AD1A-445F0D10965B}" presName="horz1" presStyleCnt="0"/>
      <dgm:spPr/>
    </dgm:pt>
    <dgm:pt modelId="{3697A4AE-CC25-4ED6-99BA-05E62A0C2C66}" type="pres">
      <dgm:prSet presAssocID="{10AE12B0-F5D6-4007-AD1A-445F0D10965B}" presName="tx1" presStyleLbl="revTx" presStyleIdx="0" presStyleCnt="2" custScaleX="106807"/>
      <dgm:spPr/>
      <dgm:t>
        <a:bodyPr/>
        <a:lstStyle/>
        <a:p>
          <a:endParaRPr lang="en-US"/>
        </a:p>
      </dgm:t>
    </dgm:pt>
    <dgm:pt modelId="{CA596418-8BBF-48FD-9382-5A1B1B28D17A}" type="pres">
      <dgm:prSet presAssocID="{10AE12B0-F5D6-4007-AD1A-445F0D10965B}" presName="vert1" presStyleCnt="0"/>
      <dgm:spPr/>
    </dgm:pt>
    <dgm:pt modelId="{41336C7F-F151-4483-891F-545B98328190}" type="pres">
      <dgm:prSet presAssocID="{9DF29EC0-1E88-4BA6-994F-B3DD271FAA8F}" presName="vertSpace2a" presStyleCnt="0"/>
      <dgm:spPr/>
    </dgm:pt>
    <dgm:pt modelId="{8583835B-D81B-4EB9-AD50-B69932DB9624}" type="pres">
      <dgm:prSet presAssocID="{9DF29EC0-1E88-4BA6-994F-B3DD271FAA8F}" presName="horz2" presStyleCnt="0"/>
      <dgm:spPr/>
    </dgm:pt>
    <dgm:pt modelId="{378E59AD-E773-454F-A8F6-9DD5C8C444DE}" type="pres">
      <dgm:prSet presAssocID="{9DF29EC0-1E88-4BA6-994F-B3DD271FAA8F}" presName="horzSpace2" presStyleCnt="0"/>
      <dgm:spPr/>
    </dgm:pt>
    <dgm:pt modelId="{606552DB-1E86-4586-B0BA-3CEBFAAEC3CA}" type="pres">
      <dgm:prSet presAssocID="{9DF29EC0-1E88-4BA6-994F-B3DD271FAA8F}" presName="tx2" presStyleLbl="revTx" presStyleIdx="1" presStyleCnt="2" custScaleY="31262" custLinFactNeighborY="-3365"/>
      <dgm:spPr/>
      <dgm:t>
        <a:bodyPr/>
        <a:lstStyle/>
        <a:p>
          <a:endParaRPr lang="en-US"/>
        </a:p>
      </dgm:t>
    </dgm:pt>
    <dgm:pt modelId="{280C31B2-AC57-4AFE-B19D-4B350EEFF4B8}" type="pres">
      <dgm:prSet presAssocID="{9DF29EC0-1E88-4BA6-994F-B3DD271FAA8F}" presName="vert2" presStyleCnt="0"/>
      <dgm:spPr/>
    </dgm:pt>
    <dgm:pt modelId="{612DCE92-42A0-4952-B151-55135D660823}" type="pres">
      <dgm:prSet presAssocID="{9DF29EC0-1E88-4BA6-994F-B3DD271FAA8F}" presName="thinLine2b" presStyleLbl="callout" presStyleIdx="0" presStyleCnt="1" custLinFactNeighborY="-67304"/>
      <dgm:spPr/>
    </dgm:pt>
    <dgm:pt modelId="{6703F628-757A-463A-9197-0AFD36A798EC}" type="pres">
      <dgm:prSet presAssocID="{9DF29EC0-1E88-4BA6-994F-B3DD271FAA8F}" presName="vertSpace2b" presStyleCnt="0"/>
      <dgm:spPr/>
    </dgm:pt>
  </dgm:ptLst>
  <dgm:cxnLst>
    <dgm:cxn modelId="{DC06B1C9-ED20-4D4C-AE50-E2902F1BEDB0}" type="presOf" srcId="{9DF29EC0-1E88-4BA6-994F-B3DD271FAA8F}" destId="{606552DB-1E86-4586-B0BA-3CEBFAAEC3CA}" srcOrd="0" destOrd="0" presId="urn:microsoft.com/office/officeart/2008/layout/LinedList"/>
    <dgm:cxn modelId="{5A412E27-4D61-45E5-9905-C8A6F23E35CC}" type="presOf" srcId="{414A8D69-56E7-4A0B-9A2B-FBCE51C814F1}" destId="{CD1C1611-74A0-47D9-A0EE-6FA61CE136DB}" srcOrd="0" destOrd="0" presId="urn:microsoft.com/office/officeart/2008/layout/LinedList"/>
    <dgm:cxn modelId="{CC932998-99D1-46DE-957B-C692AB9BC942}" srcId="{414A8D69-56E7-4A0B-9A2B-FBCE51C814F1}" destId="{10AE12B0-F5D6-4007-AD1A-445F0D10965B}" srcOrd="0" destOrd="0" parTransId="{EB1279AE-A730-4C46-8CA7-FDC7BB7127FD}" sibTransId="{E2BE860F-1AFB-42C0-B5BB-CF85BD1E0F5C}"/>
    <dgm:cxn modelId="{F0AAC97A-FC60-42E1-B91B-B5F0B6406AEB}" type="presOf" srcId="{10AE12B0-F5D6-4007-AD1A-445F0D10965B}" destId="{3697A4AE-CC25-4ED6-99BA-05E62A0C2C66}" srcOrd="0" destOrd="0" presId="urn:microsoft.com/office/officeart/2008/layout/LinedList"/>
    <dgm:cxn modelId="{7B7C59F0-78F7-4032-82F3-1768FA034705}" srcId="{10AE12B0-F5D6-4007-AD1A-445F0D10965B}" destId="{9DF29EC0-1E88-4BA6-994F-B3DD271FAA8F}" srcOrd="0" destOrd="0" parTransId="{20381D57-DE3E-4592-ACE4-C657EC410F9A}" sibTransId="{292249CE-40AB-485F-A822-B8A47B4AA561}"/>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Skills</a:t>
          </a:r>
        </a:p>
      </dgm:t>
    </dgm:pt>
    <dgm:pt modelId="{EB1279AE-A730-4C46-8CA7-FDC7BB7127FD}" type="parTrans" cxnId="{CC932998-99D1-46DE-957B-C692AB9BC942}">
      <dgm:prSet/>
      <dgm:spPr/>
      <dgm:t>
        <a:bodyPr/>
        <a:lstStyle/>
        <a:p>
          <a:endParaRPr lang="en-US" sz="1800"/>
        </a:p>
      </dgm:t>
    </dgm:pt>
    <dgm:pt modelId="{E2BE860F-1AFB-42C0-B5BB-CF85BD1E0F5C}" type="sibTrans" cxnId="{CC932998-99D1-46DE-957B-C692AB9BC942}">
      <dgm:prSet/>
      <dgm:spPr/>
      <dgm:t>
        <a:bodyPr/>
        <a:lstStyle/>
        <a:p>
          <a:endParaRPr lang="en-US" sz="1800"/>
        </a:p>
      </dgm:t>
    </dgm:pt>
    <dgm:pt modelId="{9DF29EC0-1E88-4BA6-994F-B3DD271FAA8F}">
      <dgm:prSet phldrT="[Text]" custT="1"/>
      <dgm:spPr/>
      <dgm:t>
        <a:bodyPr/>
        <a:lstStyle/>
        <a:p>
          <a:r>
            <a:rPr lang="en-US" sz="1800" dirty="0" smtClean="0"/>
            <a:t>Messages to students that provide general strategies for academic success (e.g., messages encouraging students to visit the tutoring or writing center).</a:t>
          </a:r>
          <a:endParaRPr lang="en-US" sz="1800" dirty="0"/>
        </a:p>
      </dgm:t>
    </dgm:pt>
    <dgm:pt modelId="{20381D57-DE3E-4592-ACE4-C657EC410F9A}" type="parTrans" cxnId="{7B7C59F0-78F7-4032-82F3-1768FA034705}">
      <dgm:prSet/>
      <dgm:spPr/>
      <dgm:t>
        <a:bodyPr/>
        <a:lstStyle/>
        <a:p>
          <a:endParaRPr lang="en-US" sz="1800"/>
        </a:p>
      </dgm:t>
    </dgm:pt>
    <dgm:pt modelId="{292249CE-40AB-485F-A822-B8A47B4AA561}" type="sibTrans" cxnId="{7B7C59F0-78F7-4032-82F3-1768FA034705}">
      <dgm:prSet/>
      <dgm:spPr/>
      <dgm:t>
        <a:bodyPr/>
        <a:lstStyle/>
        <a:p>
          <a:endParaRPr lang="en-US" sz="1800"/>
        </a:p>
      </dgm:t>
    </dgm:pt>
    <dgm:pt modelId="{A7309F72-8B32-401D-B8E7-BFCBB0349CD7}">
      <dgm:prSet phldrT="[Text]" custT="1"/>
      <dgm:spPr/>
      <dgm:t>
        <a:bodyPr/>
        <a:lstStyle/>
        <a:p>
          <a:r>
            <a:rPr lang="en-US" sz="1800" dirty="0" smtClean="0"/>
            <a:t>Messages to students that provide personalized strategies for academic success (e.g., messages encouraging students to discuss their essays with the writing center for specific English courses in which they are struggling).</a:t>
          </a:r>
          <a:endParaRPr lang="en-US" sz="1800" dirty="0"/>
        </a:p>
      </dgm:t>
    </dgm:pt>
    <dgm:pt modelId="{AC0A8BF3-7D44-4B3F-A1FA-BAF795AAE654}" type="parTrans" cxnId="{7F3EF487-CBC7-4680-B430-5F0DAB7B979A}">
      <dgm:prSet/>
      <dgm:spPr/>
      <dgm:t>
        <a:bodyPr/>
        <a:lstStyle/>
        <a:p>
          <a:endParaRPr lang="en-US"/>
        </a:p>
      </dgm:t>
    </dgm:pt>
    <dgm:pt modelId="{3F83FCE1-8FD8-4777-B327-5F450D7A64BC}" type="sibTrans" cxnId="{7F3EF487-CBC7-4680-B430-5F0DAB7B979A}">
      <dgm:prSet/>
      <dgm:spPr/>
      <dgm:t>
        <a:bodyPr/>
        <a:lstStyle/>
        <a:p>
          <a:endParaRPr lang="en-US"/>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pt>
    <dgm:pt modelId="{30FA1CE6-2266-4115-9967-4AEA50A93E15}" type="pres">
      <dgm:prSet presAssocID="{10AE12B0-F5D6-4007-AD1A-445F0D10965B}" presName="horz1" presStyleCnt="0"/>
      <dgm:spPr/>
    </dgm:pt>
    <dgm:pt modelId="{3697A4AE-CC25-4ED6-99BA-05E62A0C2C66}" type="pres">
      <dgm:prSet presAssocID="{10AE12B0-F5D6-4007-AD1A-445F0D10965B}" presName="tx1" presStyleLbl="revTx" presStyleIdx="0" presStyleCnt="3" custScaleX="106807"/>
      <dgm:spPr/>
      <dgm:t>
        <a:bodyPr/>
        <a:lstStyle/>
        <a:p>
          <a:endParaRPr lang="en-US"/>
        </a:p>
      </dgm:t>
    </dgm:pt>
    <dgm:pt modelId="{CA596418-8BBF-48FD-9382-5A1B1B28D17A}" type="pres">
      <dgm:prSet presAssocID="{10AE12B0-F5D6-4007-AD1A-445F0D10965B}" presName="vert1" presStyleCnt="0"/>
      <dgm:spPr/>
    </dgm:pt>
    <dgm:pt modelId="{41336C7F-F151-4483-891F-545B98328190}" type="pres">
      <dgm:prSet presAssocID="{9DF29EC0-1E88-4BA6-994F-B3DD271FAA8F}" presName="vertSpace2a" presStyleCnt="0"/>
      <dgm:spPr/>
    </dgm:pt>
    <dgm:pt modelId="{8583835B-D81B-4EB9-AD50-B69932DB9624}" type="pres">
      <dgm:prSet presAssocID="{9DF29EC0-1E88-4BA6-994F-B3DD271FAA8F}" presName="horz2" presStyleCnt="0"/>
      <dgm:spPr/>
    </dgm:pt>
    <dgm:pt modelId="{378E59AD-E773-454F-A8F6-9DD5C8C444DE}" type="pres">
      <dgm:prSet presAssocID="{9DF29EC0-1E88-4BA6-994F-B3DD271FAA8F}" presName="horzSpace2" presStyleCnt="0"/>
      <dgm:spPr/>
    </dgm:pt>
    <dgm:pt modelId="{606552DB-1E86-4586-B0BA-3CEBFAAEC3CA}" type="pres">
      <dgm:prSet presAssocID="{9DF29EC0-1E88-4BA6-994F-B3DD271FAA8F}" presName="tx2" presStyleLbl="revTx" presStyleIdx="1" presStyleCnt="3" custScaleY="31262" custLinFactNeighborY="-3365"/>
      <dgm:spPr/>
      <dgm:t>
        <a:bodyPr/>
        <a:lstStyle/>
        <a:p>
          <a:endParaRPr lang="en-US"/>
        </a:p>
      </dgm:t>
    </dgm:pt>
    <dgm:pt modelId="{280C31B2-AC57-4AFE-B19D-4B350EEFF4B8}" type="pres">
      <dgm:prSet presAssocID="{9DF29EC0-1E88-4BA6-994F-B3DD271FAA8F}" presName="vert2" presStyleCnt="0"/>
      <dgm:spPr/>
    </dgm:pt>
    <dgm:pt modelId="{612DCE92-42A0-4952-B151-55135D660823}" type="pres">
      <dgm:prSet presAssocID="{9DF29EC0-1E88-4BA6-994F-B3DD271FAA8F}" presName="thinLine2b" presStyleLbl="callout" presStyleIdx="0" presStyleCnt="2" custLinFactNeighborY="-67304"/>
      <dgm:spPr/>
    </dgm:pt>
    <dgm:pt modelId="{6703F628-757A-463A-9197-0AFD36A798EC}" type="pres">
      <dgm:prSet presAssocID="{9DF29EC0-1E88-4BA6-994F-B3DD271FAA8F}" presName="vertSpace2b" presStyleCnt="0"/>
      <dgm:spPr/>
    </dgm:pt>
    <dgm:pt modelId="{9D91D356-20E5-40E3-A647-B3B9C3DC5254}" type="pres">
      <dgm:prSet presAssocID="{A7309F72-8B32-401D-B8E7-BFCBB0349CD7}" presName="horz2" presStyleCnt="0"/>
      <dgm:spPr/>
    </dgm:pt>
    <dgm:pt modelId="{A374363A-0450-4564-87AB-18E52FC4B8C0}" type="pres">
      <dgm:prSet presAssocID="{A7309F72-8B32-401D-B8E7-BFCBB0349CD7}" presName="horzSpace2" presStyleCnt="0"/>
      <dgm:spPr/>
    </dgm:pt>
    <dgm:pt modelId="{ABE6726A-1B8A-48BC-8544-46D98A9DBD1E}" type="pres">
      <dgm:prSet presAssocID="{A7309F72-8B32-401D-B8E7-BFCBB0349CD7}" presName="tx2" presStyleLbl="revTx" presStyleIdx="2" presStyleCnt="3" custScaleY="31262" custLinFactNeighborY="-6935"/>
      <dgm:spPr/>
      <dgm:t>
        <a:bodyPr/>
        <a:lstStyle/>
        <a:p>
          <a:endParaRPr lang="en-US"/>
        </a:p>
      </dgm:t>
    </dgm:pt>
    <dgm:pt modelId="{2C8F1978-EF40-45FE-839A-A832CB000679}" type="pres">
      <dgm:prSet presAssocID="{A7309F72-8B32-401D-B8E7-BFCBB0349CD7}" presName="vert2" presStyleCnt="0"/>
      <dgm:spPr/>
    </dgm:pt>
    <dgm:pt modelId="{6DB73B42-C196-4423-9F22-EF8DFF0CDCF2}" type="pres">
      <dgm:prSet presAssocID="{A7309F72-8B32-401D-B8E7-BFCBB0349CD7}" presName="thinLine2b" presStyleLbl="callout" presStyleIdx="1" presStyleCnt="2" custLinFactY="-100000" custLinFactNeighborY="-122607"/>
      <dgm:spPr/>
    </dgm:pt>
    <dgm:pt modelId="{10A31B2E-26F7-4144-95D4-5CE55B543361}" type="pres">
      <dgm:prSet presAssocID="{A7309F72-8B32-401D-B8E7-BFCBB0349CD7}" presName="vertSpace2b" presStyleCnt="0"/>
      <dgm:spPr/>
    </dgm:pt>
  </dgm:ptLst>
  <dgm:cxnLst>
    <dgm:cxn modelId="{7F3EF487-CBC7-4680-B430-5F0DAB7B979A}" srcId="{10AE12B0-F5D6-4007-AD1A-445F0D10965B}" destId="{A7309F72-8B32-401D-B8E7-BFCBB0349CD7}" srcOrd="1" destOrd="0" parTransId="{AC0A8BF3-7D44-4B3F-A1FA-BAF795AAE654}" sibTransId="{3F83FCE1-8FD8-4777-B327-5F450D7A64BC}"/>
    <dgm:cxn modelId="{7B7C59F0-78F7-4032-82F3-1768FA034705}" srcId="{10AE12B0-F5D6-4007-AD1A-445F0D10965B}" destId="{9DF29EC0-1E88-4BA6-994F-B3DD271FAA8F}" srcOrd="0" destOrd="0" parTransId="{20381D57-DE3E-4592-ACE4-C657EC410F9A}" sibTransId="{292249CE-40AB-485F-A822-B8A47B4AA561}"/>
    <dgm:cxn modelId="{5A412E27-4D61-45E5-9905-C8A6F23E35CC}" type="presOf" srcId="{414A8D69-56E7-4A0B-9A2B-FBCE51C814F1}" destId="{CD1C1611-74A0-47D9-A0EE-6FA61CE136DB}" srcOrd="0" destOrd="0" presId="urn:microsoft.com/office/officeart/2008/layout/LinedList"/>
    <dgm:cxn modelId="{CC932998-99D1-46DE-957B-C692AB9BC942}" srcId="{414A8D69-56E7-4A0B-9A2B-FBCE51C814F1}" destId="{10AE12B0-F5D6-4007-AD1A-445F0D10965B}" srcOrd="0" destOrd="0" parTransId="{EB1279AE-A730-4C46-8CA7-FDC7BB7127FD}" sibTransId="{E2BE860F-1AFB-42C0-B5BB-CF85BD1E0F5C}"/>
    <dgm:cxn modelId="{25E83A96-ABC4-4A07-A68A-9817F87AC048}" type="presOf" srcId="{A7309F72-8B32-401D-B8E7-BFCBB0349CD7}" destId="{ABE6726A-1B8A-48BC-8544-46D98A9DBD1E}" srcOrd="0" destOrd="0" presId="urn:microsoft.com/office/officeart/2008/layout/LinedList"/>
    <dgm:cxn modelId="{F0AAC97A-FC60-42E1-B91B-B5F0B6406AEB}" type="presOf" srcId="{10AE12B0-F5D6-4007-AD1A-445F0D10965B}" destId="{3697A4AE-CC25-4ED6-99BA-05E62A0C2C66}" srcOrd="0" destOrd="0" presId="urn:microsoft.com/office/officeart/2008/layout/LinedList"/>
    <dgm:cxn modelId="{DC06B1C9-ED20-4D4C-AE50-E2902F1BEDB0}" type="presOf" srcId="{9DF29EC0-1E88-4BA6-994F-B3DD271FAA8F}" destId="{606552DB-1E86-4586-B0BA-3CEBFAAEC3CA}" srcOrd="0" destOrd="0" presId="urn:microsoft.com/office/officeart/2008/layout/LinedList"/>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 modelId="{C474999E-2E0D-444D-B911-B2614378F129}" type="presParOf" srcId="{CA596418-8BBF-48FD-9382-5A1B1B28D17A}" destId="{9D91D356-20E5-40E3-A647-B3B9C3DC5254}" srcOrd="4" destOrd="0" presId="urn:microsoft.com/office/officeart/2008/layout/LinedList"/>
    <dgm:cxn modelId="{795C774C-C33D-477E-9A25-A935614AC1B7}" type="presParOf" srcId="{9D91D356-20E5-40E3-A647-B3B9C3DC5254}" destId="{A374363A-0450-4564-87AB-18E52FC4B8C0}" srcOrd="0" destOrd="0" presId="urn:microsoft.com/office/officeart/2008/layout/LinedList"/>
    <dgm:cxn modelId="{EB1D79B7-EA81-4167-9330-984DE92F1FA8}" type="presParOf" srcId="{9D91D356-20E5-40E3-A647-B3B9C3DC5254}" destId="{ABE6726A-1B8A-48BC-8544-46D98A9DBD1E}" srcOrd="1" destOrd="0" presId="urn:microsoft.com/office/officeart/2008/layout/LinedList"/>
    <dgm:cxn modelId="{91F8DF89-4792-4350-93A9-3015A5872537}" type="presParOf" srcId="{9D91D356-20E5-40E3-A647-B3B9C3DC5254}" destId="{2C8F1978-EF40-45FE-839A-A832CB000679}" srcOrd="2" destOrd="0" presId="urn:microsoft.com/office/officeart/2008/layout/LinedList"/>
    <dgm:cxn modelId="{15EFB934-09F8-4449-A2EF-E69A2572BD06}" type="presParOf" srcId="{CA596418-8BBF-48FD-9382-5A1B1B28D17A}" destId="{6DB73B42-C196-4423-9F22-EF8DFF0CDCF2}" srcOrd="5" destOrd="0" presId="urn:microsoft.com/office/officeart/2008/layout/LinedList"/>
    <dgm:cxn modelId="{E3CCBC98-7F2B-48E8-8663-4A8C841E32C9}" type="presParOf" srcId="{CA596418-8BBF-48FD-9382-5A1B1B28D17A}" destId="{10A31B2E-26F7-4144-95D4-5CE55B543361}" srcOrd="6"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14A8D69-56E7-4A0B-9A2B-FBCE51C814F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0AE12B0-F5D6-4007-AD1A-445F0D10965B}">
      <dgm:prSet phldrT="[Text]" custT="1"/>
      <dgm:spPr/>
      <dgm:t>
        <a:bodyPr tIns="137160"/>
        <a:lstStyle/>
        <a:p>
          <a:r>
            <a:rPr lang="en-US" sz="1800" b="1" dirty="0"/>
            <a:t>Cognitive Development</a:t>
          </a:r>
        </a:p>
      </dgm:t>
    </dgm:pt>
    <dgm:pt modelId="{EB1279AE-A730-4C46-8CA7-FDC7BB7127FD}" type="parTrans" cxnId="{CC932998-99D1-46DE-957B-C692AB9BC942}">
      <dgm:prSet/>
      <dgm:spPr/>
      <dgm:t>
        <a:bodyPr/>
        <a:lstStyle/>
        <a:p>
          <a:endParaRPr lang="en-US" sz="1800"/>
        </a:p>
      </dgm:t>
    </dgm:pt>
    <dgm:pt modelId="{E2BE860F-1AFB-42C0-B5BB-CF85BD1E0F5C}" type="sibTrans" cxnId="{CC932998-99D1-46DE-957B-C692AB9BC942}">
      <dgm:prSet/>
      <dgm:spPr/>
      <dgm:t>
        <a:bodyPr/>
        <a:lstStyle/>
        <a:p>
          <a:endParaRPr lang="en-US" sz="1800"/>
        </a:p>
      </dgm:t>
    </dgm:pt>
    <dgm:pt modelId="{9DF29EC0-1E88-4BA6-994F-B3DD271FAA8F}">
      <dgm:prSet phldrT="[Text]" custT="1"/>
      <dgm:spPr/>
      <dgm:t>
        <a:bodyPr/>
        <a:lstStyle/>
        <a:p>
          <a:r>
            <a:rPr lang="en-US" sz="1800" dirty="0" smtClean="0"/>
            <a:t>Messages to students that motivate them to reflect on their educational experiences and identify areas of potential concern (e.g., via a student self-reflection survey). </a:t>
          </a:r>
          <a:endParaRPr lang="en-US" sz="1800" dirty="0"/>
        </a:p>
      </dgm:t>
    </dgm:pt>
    <dgm:pt modelId="{20381D57-DE3E-4592-ACE4-C657EC410F9A}" type="parTrans" cxnId="{7B7C59F0-78F7-4032-82F3-1768FA034705}">
      <dgm:prSet/>
      <dgm:spPr/>
      <dgm:t>
        <a:bodyPr/>
        <a:lstStyle/>
        <a:p>
          <a:endParaRPr lang="en-US" sz="1800"/>
        </a:p>
      </dgm:t>
    </dgm:pt>
    <dgm:pt modelId="{292249CE-40AB-485F-A822-B8A47B4AA561}" type="sibTrans" cxnId="{7B7C59F0-78F7-4032-82F3-1768FA034705}">
      <dgm:prSet/>
      <dgm:spPr/>
      <dgm:t>
        <a:bodyPr/>
        <a:lstStyle/>
        <a:p>
          <a:endParaRPr lang="en-US" sz="1800"/>
        </a:p>
      </dgm:t>
    </dgm:pt>
    <dgm:pt modelId="{CD1C1611-74A0-47D9-A0EE-6FA61CE136DB}" type="pres">
      <dgm:prSet presAssocID="{414A8D69-56E7-4A0B-9A2B-FBCE51C814F1}" presName="vert0" presStyleCnt="0">
        <dgm:presLayoutVars>
          <dgm:dir/>
          <dgm:animOne val="branch"/>
          <dgm:animLvl val="lvl"/>
        </dgm:presLayoutVars>
      </dgm:prSet>
      <dgm:spPr/>
      <dgm:t>
        <a:bodyPr/>
        <a:lstStyle/>
        <a:p>
          <a:endParaRPr lang="en-US"/>
        </a:p>
      </dgm:t>
    </dgm:pt>
    <dgm:pt modelId="{8C00B1D1-BAEC-47E4-9E83-78B44C3FFD43}" type="pres">
      <dgm:prSet presAssocID="{10AE12B0-F5D6-4007-AD1A-445F0D10965B}" presName="thickLine" presStyleLbl="alignNode1" presStyleIdx="0" presStyleCnt="1"/>
      <dgm:spPr/>
      <dgm:t>
        <a:bodyPr/>
        <a:lstStyle/>
        <a:p>
          <a:endParaRPr lang="en-US"/>
        </a:p>
      </dgm:t>
    </dgm:pt>
    <dgm:pt modelId="{30FA1CE6-2266-4115-9967-4AEA50A93E15}" type="pres">
      <dgm:prSet presAssocID="{10AE12B0-F5D6-4007-AD1A-445F0D10965B}" presName="horz1" presStyleCnt="0"/>
      <dgm:spPr/>
      <dgm:t>
        <a:bodyPr/>
        <a:lstStyle/>
        <a:p>
          <a:endParaRPr lang="en-US"/>
        </a:p>
      </dgm:t>
    </dgm:pt>
    <dgm:pt modelId="{3697A4AE-CC25-4ED6-99BA-05E62A0C2C66}" type="pres">
      <dgm:prSet presAssocID="{10AE12B0-F5D6-4007-AD1A-445F0D10965B}" presName="tx1" presStyleLbl="revTx" presStyleIdx="0" presStyleCnt="2" custScaleX="106807"/>
      <dgm:spPr/>
      <dgm:t>
        <a:bodyPr/>
        <a:lstStyle/>
        <a:p>
          <a:endParaRPr lang="en-US"/>
        </a:p>
      </dgm:t>
    </dgm:pt>
    <dgm:pt modelId="{CA596418-8BBF-48FD-9382-5A1B1B28D17A}" type="pres">
      <dgm:prSet presAssocID="{10AE12B0-F5D6-4007-AD1A-445F0D10965B}" presName="vert1" presStyleCnt="0"/>
      <dgm:spPr/>
      <dgm:t>
        <a:bodyPr/>
        <a:lstStyle/>
        <a:p>
          <a:endParaRPr lang="en-US"/>
        </a:p>
      </dgm:t>
    </dgm:pt>
    <dgm:pt modelId="{41336C7F-F151-4483-891F-545B98328190}" type="pres">
      <dgm:prSet presAssocID="{9DF29EC0-1E88-4BA6-994F-B3DD271FAA8F}" presName="vertSpace2a" presStyleCnt="0"/>
      <dgm:spPr/>
      <dgm:t>
        <a:bodyPr/>
        <a:lstStyle/>
        <a:p>
          <a:endParaRPr lang="en-US"/>
        </a:p>
      </dgm:t>
    </dgm:pt>
    <dgm:pt modelId="{8583835B-D81B-4EB9-AD50-B69932DB9624}" type="pres">
      <dgm:prSet presAssocID="{9DF29EC0-1E88-4BA6-994F-B3DD271FAA8F}" presName="horz2" presStyleCnt="0"/>
      <dgm:spPr/>
      <dgm:t>
        <a:bodyPr/>
        <a:lstStyle/>
        <a:p>
          <a:endParaRPr lang="en-US"/>
        </a:p>
      </dgm:t>
    </dgm:pt>
    <dgm:pt modelId="{378E59AD-E773-454F-A8F6-9DD5C8C444DE}" type="pres">
      <dgm:prSet presAssocID="{9DF29EC0-1E88-4BA6-994F-B3DD271FAA8F}" presName="horzSpace2" presStyleCnt="0"/>
      <dgm:spPr/>
      <dgm:t>
        <a:bodyPr/>
        <a:lstStyle/>
        <a:p>
          <a:endParaRPr lang="en-US"/>
        </a:p>
      </dgm:t>
    </dgm:pt>
    <dgm:pt modelId="{606552DB-1E86-4586-B0BA-3CEBFAAEC3CA}" type="pres">
      <dgm:prSet presAssocID="{9DF29EC0-1E88-4BA6-994F-B3DD271FAA8F}" presName="tx2" presStyleLbl="revTx" presStyleIdx="1" presStyleCnt="2" custScaleY="31262" custLinFactNeighborY="-3365"/>
      <dgm:spPr/>
      <dgm:t>
        <a:bodyPr/>
        <a:lstStyle/>
        <a:p>
          <a:endParaRPr lang="en-US"/>
        </a:p>
      </dgm:t>
    </dgm:pt>
    <dgm:pt modelId="{280C31B2-AC57-4AFE-B19D-4B350EEFF4B8}" type="pres">
      <dgm:prSet presAssocID="{9DF29EC0-1E88-4BA6-994F-B3DD271FAA8F}" presName="vert2" presStyleCnt="0"/>
      <dgm:spPr/>
      <dgm:t>
        <a:bodyPr/>
        <a:lstStyle/>
        <a:p>
          <a:endParaRPr lang="en-US"/>
        </a:p>
      </dgm:t>
    </dgm:pt>
    <dgm:pt modelId="{612DCE92-42A0-4952-B151-55135D660823}" type="pres">
      <dgm:prSet presAssocID="{9DF29EC0-1E88-4BA6-994F-B3DD271FAA8F}" presName="thinLine2b" presStyleLbl="callout" presStyleIdx="0" presStyleCnt="1" custLinFactNeighborY="-67304"/>
      <dgm:spPr/>
      <dgm:t>
        <a:bodyPr/>
        <a:lstStyle/>
        <a:p>
          <a:endParaRPr lang="en-US"/>
        </a:p>
      </dgm:t>
    </dgm:pt>
    <dgm:pt modelId="{6703F628-757A-463A-9197-0AFD36A798EC}" type="pres">
      <dgm:prSet presAssocID="{9DF29EC0-1E88-4BA6-994F-B3DD271FAA8F}" presName="vertSpace2b" presStyleCnt="0"/>
      <dgm:spPr/>
      <dgm:t>
        <a:bodyPr/>
        <a:lstStyle/>
        <a:p>
          <a:endParaRPr lang="en-US"/>
        </a:p>
      </dgm:t>
    </dgm:pt>
  </dgm:ptLst>
  <dgm:cxnLst>
    <dgm:cxn modelId="{DC06B1C9-ED20-4D4C-AE50-E2902F1BEDB0}" type="presOf" srcId="{9DF29EC0-1E88-4BA6-994F-B3DD271FAA8F}" destId="{606552DB-1E86-4586-B0BA-3CEBFAAEC3CA}" srcOrd="0" destOrd="0" presId="urn:microsoft.com/office/officeart/2008/layout/LinedList"/>
    <dgm:cxn modelId="{5A412E27-4D61-45E5-9905-C8A6F23E35CC}" type="presOf" srcId="{414A8D69-56E7-4A0B-9A2B-FBCE51C814F1}" destId="{CD1C1611-74A0-47D9-A0EE-6FA61CE136DB}" srcOrd="0" destOrd="0" presId="urn:microsoft.com/office/officeart/2008/layout/LinedList"/>
    <dgm:cxn modelId="{CC932998-99D1-46DE-957B-C692AB9BC942}" srcId="{414A8D69-56E7-4A0B-9A2B-FBCE51C814F1}" destId="{10AE12B0-F5D6-4007-AD1A-445F0D10965B}" srcOrd="0" destOrd="0" parTransId="{EB1279AE-A730-4C46-8CA7-FDC7BB7127FD}" sibTransId="{E2BE860F-1AFB-42C0-B5BB-CF85BD1E0F5C}"/>
    <dgm:cxn modelId="{F0AAC97A-FC60-42E1-B91B-B5F0B6406AEB}" type="presOf" srcId="{10AE12B0-F5D6-4007-AD1A-445F0D10965B}" destId="{3697A4AE-CC25-4ED6-99BA-05E62A0C2C66}" srcOrd="0" destOrd="0" presId="urn:microsoft.com/office/officeart/2008/layout/LinedList"/>
    <dgm:cxn modelId="{7B7C59F0-78F7-4032-82F3-1768FA034705}" srcId="{10AE12B0-F5D6-4007-AD1A-445F0D10965B}" destId="{9DF29EC0-1E88-4BA6-994F-B3DD271FAA8F}" srcOrd="0" destOrd="0" parTransId="{20381D57-DE3E-4592-ACE4-C657EC410F9A}" sibTransId="{292249CE-40AB-485F-A822-B8A47B4AA561}"/>
    <dgm:cxn modelId="{FEC052C2-60E6-4D18-BE07-3E05AEBAAA96}" type="presParOf" srcId="{CD1C1611-74A0-47D9-A0EE-6FA61CE136DB}" destId="{8C00B1D1-BAEC-47E4-9E83-78B44C3FFD43}" srcOrd="0" destOrd="0" presId="urn:microsoft.com/office/officeart/2008/layout/LinedList"/>
    <dgm:cxn modelId="{C505E835-072A-4C0A-BD37-1C4E7C83CF39}" type="presParOf" srcId="{CD1C1611-74A0-47D9-A0EE-6FA61CE136DB}" destId="{30FA1CE6-2266-4115-9967-4AEA50A93E15}" srcOrd="1" destOrd="0" presId="urn:microsoft.com/office/officeart/2008/layout/LinedList"/>
    <dgm:cxn modelId="{DC9BE54F-77AE-4297-A33B-8F56D0229284}" type="presParOf" srcId="{30FA1CE6-2266-4115-9967-4AEA50A93E15}" destId="{3697A4AE-CC25-4ED6-99BA-05E62A0C2C66}" srcOrd="0" destOrd="0" presId="urn:microsoft.com/office/officeart/2008/layout/LinedList"/>
    <dgm:cxn modelId="{4AC962B6-07C9-4813-A5E3-32972F7AFAC2}" type="presParOf" srcId="{30FA1CE6-2266-4115-9967-4AEA50A93E15}" destId="{CA596418-8BBF-48FD-9382-5A1B1B28D17A}" srcOrd="1" destOrd="0" presId="urn:microsoft.com/office/officeart/2008/layout/LinedList"/>
    <dgm:cxn modelId="{068CB157-4F5E-4165-9985-13896CEB8B20}" type="presParOf" srcId="{CA596418-8BBF-48FD-9382-5A1B1B28D17A}" destId="{41336C7F-F151-4483-891F-545B98328190}" srcOrd="0" destOrd="0" presId="urn:microsoft.com/office/officeart/2008/layout/LinedList"/>
    <dgm:cxn modelId="{98D7A471-F129-46BF-BE05-A41C707F166E}" type="presParOf" srcId="{CA596418-8BBF-48FD-9382-5A1B1B28D17A}" destId="{8583835B-D81B-4EB9-AD50-B69932DB9624}" srcOrd="1" destOrd="0" presId="urn:microsoft.com/office/officeart/2008/layout/LinedList"/>
    <dgm:cxn modelId="{FD730A23-B13F-4195-B128-EF55C701B121}" type="presParOf" srcId="{8583835B-D81B-4EB9-AD50-B69932DB9624}" destId="{378E59AD-E773-454F-A8F6-9DD5C8C444DE}" srcOrd="0" destOrd="0" presId="urn:microsoft.com/office/officeart/2008/layout/LinedList"/>
    <dgm:cxn modelId="{A251946D-67BF-4EEB-B829-6C0C42D3C0D9}" type="presParOf" srcId="{8583835B-D81B-4EB9-AD50-B69932DB9624}" destId="{606552DB-1E86-4586-B0BA-3CEBFAAEC3CA}" srcOrd="1" destOrd="0" presId="urn:microsoft.com/office/officeart/2008/layout/LinedList"/>
    <dgm:cxn modelId="{14393A78-CDFC-447B-95C6-1FBE7FC12047}" type="presParOf" srcId="{8583835B-D81B-4EB9-AD50-B69932DB9624}" destId="{280C31B2-AC57-4AFE-B19D-4B350EEFF4B8}" srcOrd="2" destOrd="0" presId="urn:microsoft.com/office/officeart/2008/layout/LinedList"/>
    <dgm:cxn modelId="{3DB40023-CF6C-4F2C-BA7E-68353DD476A1}" type="presParOf" srcId="{CA596418-8BBF-48FD-9382-5A1B1B28D17A}" destId="{612DCE92-42A0-4952-B151-55135D660823}" srcOrd="2" destOrd="0" presId="urn:microsoft.com/office/officeart/2008/layout/LinedList"/>
    <dgm:cxn modelId="{14B9EE72-FBC1-4809-B21F-B9E8971AE6ED}" type="presParOf" srcId="{CA596418-8BBF-48FD-9382-5A1B1B28D17A}" destId="{6703F628-757A-463A-9197-0AFD36A798EC}"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3177" tIns="46589" rIns="93177" bIns="46589" rtlCol="0"/>
          <a:lstStyle>
            <a:lvl1pPr algn="l">
              <a:defRPr sz="1200" smtClean="0"/>
            </a:lvl1pPr>
          </a:lstStyle>
          <a:p>
            <a:pPr>
              <a:defRPr/>
            </a:pPr>
            <a:r>
              <a:rPr lang="en-US" sz="1000">
                <a:latin typeface="Garamond" pitchFamily="18" charset="0"/>
              </a:rPr>
              <a:t>ASDER-LA Brown Bag 10.15.2014</a:t>
            </a:r>
            <a:endParaRPr lang="en-US" sz="1000" dirty="0">
              <a:latin typeface="Garamond" pitchFamily="18" charset="0"/>
            </a:endParaRPr>
          </a:p>
        </p:txBody>
      </p:sp>
      <p:sp>
        <p:nvSpPr>
          <p:cNvPr id="3" name="Date Placeholder 2"/>
          <p:cNvSpPr>
            <a:spLocks noGrp="1"/>
          </p:cNvSpPr>
          <p:nvPr>
            <p:ph type="dt" sz="quarter" idx="1"/>
          </p:nvPr>
        </p:nvSpPr>
        <p:spPr>
          <a:xfrm>
            <a:off x="3884613" y="0"/>
            <a:ext cx="2971800" cy="464820"/>
          </a:xfrm>
          <a:prstGeom prst="rect">
            <a:avLst/>
          </a:prstGeom>
        </p:spPr>
        <p:txBody>
          <a:bodyPr vert="horz" lIns="93177" tIns="46589" rIns="93177" bIns="46589" rtlCol="0"/>
          <a:lstStyle>
            <a:lvl1pPr algn="r">
              <a:defRPr sz="1200" smtClean="0"/>
            </a:lvl1pPr>
          </a:lstStyle>
          <a:p>
            <a:pPr>
              <a:defRPr/>
            </a:pPr>
            <a:endParaRPr lang="en-US" sz="1000" dirty="0">
              <a:latin typeface="Garamond" pitchFamily="18" charset="0"/>
            </a:endParaRPr>
          </a:p>
        </p:txBody>
      </p:sp>
      <p:sp>
        <p:nvSpPr>
          <p:cNvPr id="4" name="Footer Placeholder 3"/>
          <p:cNvSpPr>
            <a:spLocks noGrp="1"/>
          </p:cNvSpPr>
          <p:nvPr>
            <p:ph type="ftr" sz="quarter" idx="2"/>
          </p:nvPr>
        </p:nvSpPr>
        <p:spPr>
          <a:xfrm>
            <a:off x="0" y="8829967"/>
            <a:ext cx="2971800" cy="464820"/>
          </a:xfrm>
          <a:prstGeom prst="rect">
            <a:avLst/>
          </a:prstGeom>
        </p:spPr>
        <p:txBody>
          <a:bodyPr vert="horz" lIns="93177" tIns="46589" rIns="93177" bIns="46589" rtlCol="0" anchor="b"/>
          <a:lstStyle>
            <a:lvl1pPr algn="l">
              <a:defRPr sz="1200" smtClean="0"/>
            </a:lvl1pPr>
          </a:lstStyle>
          <a:p>
            <a:pPr>
              <a:defRPr/>
            </a:pPr>
            <a:endParaRPr lang="en-US"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3177" tIns="46589" rIns="93177" bIns="46589" rtlCol="0" anchor="b"/>
          <a:lstStyle>
            <a:lvl1pPr algn="r">
              <a:defRPr sz="1200" smtClean="0"/>
            </a:lvl1pPr>
          </a:lstStyle>
          <a:p>
            <a:pPr>
              <a:defRPr/>
            </a:pPr>
            <a:fld id="{880FF12C-43EA-D54A-99AF-37ACBE12F55E}" type="slidenum">
              <a:rPr lang="en-US"/>
              <a:pPr>
                <a:defRPr/>
              </a:pPr>
              <a:t>‹#›</a:t>
            </a:fld>
            <a:endParaRPr lang="en-US" dirty="0"/>
          </a:p>
        </p:txBody>
      </p:sp>
    </p:spTree>
    <p:extLst>
      <p:ext uri="{BB962C8B-B14F-4D97-AF65-F5344CB8AC3E}">
        <p14:creationId xmlns:p14="http://schemas.microsoft.com/office/powerpoint/2010/main" val="422467309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482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sz="1200"/>
            </a:lvl1pPr>
          </a:lstStyle>
          <a:p>
            <a:pPr>
              <a:defRPr/>
            </a:pPr>
            <a:r>
              <a:rPr lang="en-US"/>
              <a:t>ASDER-LA Brown Bag 10.15.2014</a:t>
            </a:r>
            <a:endParaRPr lang="en-US" dirty="0"/>
          </a:p>
        </p:txBody>
      </p:sp>
      <p:sp>
        <p:nvSpPr>
          <p:cNvPr id="27651" name="Rectangle 3"/>
          <p:cNvSpPr>
            <a:spLocks noGrp="1" noChangeArrowheads="1"/>
          </p:cNvSpPr>
          <p:nvPr>
            <p:ph type="dt" idx="1"/>
          </p:nvPr>
        </p:nvSpPr>
        <p:spPr bwMode="auto">
          <a:xfrm>
            <a:off x="3886200" y="0"/>
            <a:ext cx="2971800" cy="46482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14400" y="4415790"/>
            <a:ext cx="5029200" cy="418338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7654" name="Rectangle 6"/>
          <p:cNvSpPr>
            <a:spLocks noGrp="1" noChangeArrowheads="1"/>
          </p:cNvSpPr>
          <p:nvPr>
            <p:ph type="ftr" sz="quarter" idx="4"/>
          </p:nvPr>
        </p:nvSpPr>
        <p:spPr bwMode="auto">
          <a:xfrm>
            <a:off x="0" y="8831580"/>
            <a:ext cx="2971800" cy="464820"/>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27655" name="Rectangle 7"/>
          <p:cNvSpPr>
            <a:spLocks noGrp="1" noChangeArrowheads="1"/>
          </p:cNvSpPr>
          <p:nvPr>
            <p:ph type="sldNum" sz="quarter" idx="5"/>
          </p:nvPr>
        </p:nvSpPr>
        <p:spPr bwMode="auto">
          <a:xfrm>
            <a:off x="3886200" y="8831580"/>
            <a:ext cx="2971800" cy="464820"/>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a:defRPr sz="1200"/>
            </a:lvl1pPr>
          </a:lstStyle>
          <a:p>
            <a:pPr>
              <a:defRPr/>
            </a:pPr>
            <a:fld id="{BF34750A-0A13-1C45-8D38-1E752286CA6A}" type="slidenum">
              <a:rPr lang="en-US"/>
              <a:pPr>
                <a:defRPr/>
              </a:pPr>
              <a:t>‹#›</a:t>
            </a:fld>
            <a:endParaRPr lang="en-US" dirty="0"/>
          </a:p>
        </p:txBody>
      </p:sp>
    </p:spTree>
    <p:extLst>
      <p:ext uri="{BB962C8B-B14F-4D97-AF65-F5344CB8AC3E}">
        <p14:creationId xmlns:p14="http://schemas.microsoft.com/office/powerpoint/2010/main" val="3936691597"/>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charset="-128"/>
      </a:defRPr>
    </a:lvl1pPr>
    <a:lvl2pPr marL="4572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1</a:t>
            </a:fld>
            <a:endParaRPr lang="en-US" dirty="0"/>
          </a:p>
        </p:txBody>
      </p:sp>
      <p:sp>
        <p:nvSpPr>
          <p:cNvPr id="5" name="Header Placeholder 4"/>
          <p:cNvSpPr>
            <a:spLocks noGrp="1"/>
          </p:cNvSpPr>
          <p:nvPr>
            <p:ph type="hdr" sz="quarter" idx="11"/>
          </p:nvPr>
        </p:nvSpPr>
        <p:spPr/>
        <p:txBody>
          <a:bodyPr/>
          <a:lstStyle/>
          <a:p>
            <a:pPr>
              <a:defRPr/>
            </a:pPr>
            <a:r>
              <a:rPr lang="en-US"/>
              <a:t>ASDER-LA Brown Bag 10.15.2014</a:t>
            </a:r>
            <a:endParaRPr lang="en-US" dirty="0"/>
          </a:p>
        </p:txBody>
      </p:sp>
    </p:spTree>
    <p:extLst>
      <p:ext uri="{BB962C8B-B14F-4D97-AF65-F5344CB8AC3E}">
        <p14:creationId xmlns:p14="http://schemas.microsoft.com/office/powerpoint/2010/main" val="3526478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ASDER-LA Brown Bag 10.15.2014</a:t>
            </a:r>
            <a:endParaRPr lang="en-US" dirty="0"/>
          </a:p>
        </p:txBody>
      </p:sp>
      <p:sp>
        <p:nvSpPr>
          <p:cNvPr id="5" name="Slide Number Placeholder 4"/>
          <p:cNvSpPr>
            <a:spLocks noGrp="1"/>
          </p:cNvSpPr>
          <p:nvPr>
            <p:ph type="sldNum" sz="quarter" idx="11"/>
          </p:nvPr>
        </p:nvSpPr>
        <p:spPr/>
        <p:txBody>
          <a:bodyPr/>
          <a:lstStyle/>
          <a:p>
            <a:pPr>
              <a:defRPr/>
            </a:pPr>
            <a:fld id="{BF34750A-0A13-1C45-8D38-1E752286CA6A}" type="slidenum">
              <a:rPr lang="en-US" smtClean="0"/>
              <a:pPr>
                <a:defRPr/>
              </a:pPr>
              <a:t>3</a:t>
            </a:fld>
            <a:endParaRPr lang="en-US" dirty="0"/>
          </a:p>
        </p:txBody>
      </p:sp>
    </p:spTree>
    <p:extLst>
      <p:ext uri="{BB962C8B-B14F-4D97-AF65-F5344CB8AC3E}">
        <p14:creationId xmlns:p14="http://schemas.microsoft.com/office/powerpoint/2010/main" val="1339951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ASDER-LA Brown Bag 10.15.2014</a:t>
            </a:r>
            <a:endParaRPr lang="en-US" dirty="0"/>
          </a:p>
        </p:txBody>
      </p:sp>
      <p:sp>
        <p:nvSpPr>
          <p:cNvPr id="5" name="Slide Number Placeholder 4"/>
          <p:cNvSpPr>
            <a:spLocks noGrp="1"/>
          </p:cNvSpPr>
          <p:nvPr>
            <p:ph type="sldNum" sz="quarter" idx="11"/>
          </p:nvPr>
        </p:nvSpPr>
        <p:spPr/>
        <p:txBody>
          <a:bodyPr/>
          <a:lstStyle/>
          <a:p>
            <a:pPr>
              <a:defRPr/>
            </a:pPr>
            <a:fld id="{BF34750A-0A13-1C45-8D38-1E752286CA6A}" type="slidenum">
              <a:rPr lang="en-US" smtClean="0"/>
              <a:pPr>
                <a:defRPr/>
              </a:pPr>
              <a:t>4</a:t>
            </a:fld>
            <a:endParaRPr lang="en-US" dirty="0"/>
          </a:p>
        </p:txBody>
      </p:sp>
    </p:spTree>
    <p:extLst>
      <p:ext uri="{BB962C8B-B14F-4D97-AF65-F5344CB8AC3E}">
        <p14:creationId xmlns:p14="http://schemas.microsoft.com/office/powerpoint/2010/main" val="179940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5</a:t>
            </a:fld>
            <a:endParaRPr lang="en-US"/>
          </a:p>
        </p:txBody>
      </p:sp>
      <p:sp>
        <p:nvSpPr>
          <p:cNvPr id="6" name="Notes Placeholder 5">
            <a:extLst>
              <a:ext uri="{FF2B5EF4-FFF2-40B4-BE49-F238E27FC236}">
                <a16:creationId xmlns:a16="http://schemas.microsoft.com/office/drawing/2014/main" xmlns="" id="{28D55DCA-82DA-48C2-BC22-FCC965C54E43}"/>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710775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21</a:t>
            </a:fld>
            <a:endParaRPr lang="en-US"/>
          </a:p>
        </p:txBody>
      </p:sp>
    </p:spTree>
    <p:extLst>
      <p:ext uri="{BB962C8B-B14F-4D97-AF65-F5344CB8AC3E}">
        <p14:creationId xmlns:p14="http://schemas.microsoft.com/office/powerpoint/2010/main" val="25803777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11" name="Rectangle 10"/>
          <p:cNvSpPr/>
          <p:nvPr userDrawn="1"/>
        </p:nvSpPr>
        <p:spPr bwMode="auto">
          <a:xfrm>
            <a:off x="0" y="0"/>
            <a:ext cx="9144000" cy="6858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 name="Content Placeholder 2"/>
          <p:cNvSpPr>
            <a:spLocks noGrp="1"/>
          </p:cNvSpPr>
          <p:nvPr>
            <p:ph idx="1"/>
          </p:nvPr>
        </p:nvSpPr>
        <p:spPr>
          <a:xfrm>
            <a:off x="334963" y="3966210"/>
            <a:ext cx="8229600" cy="2156779"/>
          </a:xfrm>
        </p:spPr>
        <p:txBody>
          <a:bodyPr/>
          <a:lstStyle>
            <a:lvl1pPr marL="0" indent="0">
              <a:spcAft>
                <a:spcPts val="0"/>
              </a:spcAft>
              <a:buFontTx/>
              <a:buNone/>
              <a:tabLst>
                <a:tab pos="914400" algn="l"/>
              </a:tabLst>
              <a:defRPr sz="2000" b="1">
                <a:solidFill>
                  <a:srgbClr val="FFFFFF"/>
                </a:solidFill>
              </a:defRPr>
            </a:lvl1pPr>
            <a:lvl2pPr marL="0" indent="0">
              <a:spcAft>
                <a:spcPts val="0"/>
              </a:spcAft>
              <a:buFontTx/>
              <a:buNone/>
              <a:tabLst>
                <a:tab pos="685800" algn="l"/>
              </a:tabLst>
              <a:defRPr sz="1000" b="1">
                <a:solidFill>
                  <a:srgbClr val="FFFFFF"/>
                </a:solidFill>
              </a:defRPr>
            </a:lvl2pPr>
            <a:lvl3pPr marL="914400" indent="-914400">
              <a:spcAft>
                <a:spcPts val="0"/>
              </a:spcAft>
              <a:buFontTx/>
              <a:buNone/>
              <a:tabLst/>
              <a:defRPr sz="1000" b="0">
                <a:solidFill>
                  <a:srgbClr val="FFFFFF"/>
                </a:solidFill>
              </a:defRPr>
            </a:lvl3pPr>
            <a:lvl4pPr marL="914400" indent="-914400">
              <a:spcAft>
                <a:spcPts val="0"/>
              </a:spcAft>
              <a:buFontTx/>
              <a:buNone/>
              <a:tabLst/>
              <a:defRPr sz="1000">
                <a:solidFill>
                  <a:srgbClr val="FFFFFF"/>
                </a:solidFill>
              </a:defRPr>
            </a:lvl4pPr>
            <a:lvl5pPr marL="914400" indent="-914400">
              <a:spcAft>
                <a:spcPts val="0"/>
              </a:spcAft>
              <a:buFontTx/>
              <a:buNone/>
              <a:tabLst/>
              <a:defRPr sz="1000">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334963" y="1449388"/>
            <a:ext cx="8229600" cy="2506133"/>
          </a:xfrm>
        </p:spPr>
        <p:txBody>
          <a:bodyPr anchor="t"/>
          <a:lstStyle>
            <a:lvl1pPr>
              <a:defRPr sz="3600">
                <a:solidFill>
                  <a:schemeClr val="bg1"/>
                </a:solidFill>
              </a:defRPr>
            </a:lvl1pPr>
          </a:lstStyle>
          <a:p>
            <a:r>
              <a:rPr lang="en-US" dirty="0"/>
              <a:t>Click to edit Master title style</a:t>
            </a:r>
          </a:p>
        </p:txBody>
      </p:sp>
      <p:sp>
        <p:nvSpPr>
          <p:cNvPr id="9" name="Subtitle 8"/>
          <p:cNvSpPr txBox="1">
            <a:spLocks/>
          </p:cNvSpPr>
          <p:nvPr userDrawn="1"/>
        </p:nvSpPr>
        <p:spPr bwMode="auto">
          <a:xfrm>
            <a:off x="7556500" y="735433"/>
            <a:ext cx="1122680" cy="1586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20000"/>
              </a:spcBef>
              <a:spcAft>
                <a:spcPts val="600"/>
              </a:spcAft>
              <a:buClr>
                <a:srgbClr val="A3B222"/>
              </a:buClr>
              <a:buSzTx/>
              <a:buFontTx/>
              <a:buNone/>
              <a:tabLst/>
              <a:defRPr/>
            </a:pPr>
            <a:r>
              <a:rPr kumimoji="0" lang="en-US" sz="800" b="1" i="0" u="none" strike="noStrike" kern="0" cap="none" spc="0" normalizeH="0" baseline="0" noProof="0" dirty="0">
                <a:ln>
                  <a:noFill/>
                </a:ln>
                <a:solidFill>
                  <a:srgbClr val="FFFFFF"/>
                </a:solidFill>
                <a:effectLst/>
                <a:uLnTx/>
                <a:uFillTx/>
                <a:latin typeface="Arial" charset="0"/>
                <a:ea typeface="ヒラギノ角ゴ Pro W3" charset="-128"/>
                <a:cs typeface="ヒラギノ角ゴ Pro W3" charset="-128"/>
              </a:rPr>
              <a:t>MONTH XX, 2012</a:t>
            </a:r>
          </a:p>
        </p:txBody>
      </p:sp>
      <p:pic>
        <p:nvPicPr>
          <p:cNvPr id="10" name="Picture 9" descr="CCRC_logo_reverse.png"/>
          <p:cNvPicPr>
            <a:picLocks noChangeAspect="1"/>
          </p:cNvPicPr>
          <p:nvPr userDrawn="1"/>
        </p:nvPicPr>
        <p:blipFill>
          <a:blip r:embed="rId2"/>
          <a:stretch>
            <a:fillRect/>
          </a:stretch>
        </p:blipFill>
        <p:spPr>
          <a:xfrm>
            <a:off x="223521" y="91440"/>
            <a:ext cx="3145536" cy="1061618"/>
          </a:xfrm>
          <a:prstGeom prst="rect">
            <a:avLst/>
          </a:prstGeom>
        </p:spPr>
      </p:pic>
      <p:sp>
        <p:nvSpPr>
          <p:cNvPr id="12" name="Rectangle 11"/>
          <p:cNvSpPr/>
          <p:nvPr userDrawn="1"/>
        </p:nvSpPr>
        <p:spPr bwMode="auto">
          <a:xfrm>
            <a:off x="457200" y="1117600"/>
            <a:ext cx="8229600" cy="17272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62000"/>
            <a:ext cx="8224520" cy="1149667"/>
          </a:xfrm>
        </p:spPr>
        <p:txBody>
          <a:bodyPr anchor="ctr"/>
          <a:lstStyle/>
          <a:p>
            <a:r>
              <a:rPr lang="en-US" dirty="0"/>
              <a:t>Click to edit Master title style</a:t>
            </a:r>
          </a:p>
        </p:txBody>
      </p:sp>
      <p:sp>
        <p:nvSpPr>
          <p:cNvPr id="3" name="TextBox 2"/>
          <p:cNvSpPr txBox="1"/>
          <p:nvPr userDrawn="1"/>
        </p:nvSpPr>
        <p:spPr>
          <a:xfrm>
            <a:off x="629920" y="3108960"/>
            <a:ext cx="184666" cy="461665"/>
          </a:xfrm>
          <a:prstGeom prst="rect">
            <a:avLst/>
          </a:prstGeom>
          <a:noFill/>
        </p:spPr>
        <p:txBody>
          <a:bodyPr wrap="none" rtlCol="0">
            <a:spAutoFit/>
          </a:bodyPr>
          <a:lstStyle/>
          <a:p>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50888"/>
            <a:ext cx="8229601" cy="1149667"/>
          </a:xfrm>
        </p:spPr>
        <p:txBody>
          <a:bodyPr anchor="ctr"/>
          <a:lstStyle/>
          <a:p>
            <a:r>
              <a:rPr lang="en-US" dirty="0"/>
              <a:t>Click to edit Master title style</a:t>
            </a:r>
          </a:p>
        </p:txBody>
      </p:sp>
      <p:sp>
        <p:nvSpPr>
          <p:cNvPr id="5" name="Text Placeholder 4"/>
          <p:cNvSpPr>
            <a:spLocks noGrp="1"/>
          </p:cNvSpPr>
          <p:nvPr>
            <p:ph type="body" sz="quarter" idx="10"/>
          </p:nvPr>
        </p:nvSpPr>
        <p:spPr>
          <a:xfrm>
            <a:off x="334964" y="1989986"/>
            <a:ext cx="3979333" cy="4227299"/>
          </a:xfrm>
          <a:ln>
            <a:noFill/>
          </a:ln>
        </p:spPr>
        <p:txBody>
          <a:bodyPr/>
          <a:lstStyle>
            <a:lvl1pPr>
              <a:buClr>
                <a:schemeClr val="bg2"/>
              </a:buClr>
              <a:defRPr/>
            </a:lvl1pPr>
            <a:lvl2pPr>
              <a:buClr>
                <a:schemeClr val="bg2"/>
              </a:buClr>
              <a:defRPr/>
            </a:lvl2pPr>
            <a:lvl3pPr>
              <a:buClr>
                <a:schemeClr val="bg2"/>
              </a:buClr>
              <a:defRPr/>
            </a:lvl3pPr>
            <a:lvl4pPr>
              <a:buClr>
                <a:schemeClr val="bg2"/>
              </a:buClr>
              <a:defRPr/>
            </a:lvl4pPr>
            <a:lvl5pPr>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hart Placeholder 6"/>
          <p:cNvSpPr>
            <a:spLocks noGrp="1"/>
          </p:cNvSpPr>
          <p:nvPr>
            <p:ph type="chart" sz="quarter" idx="12"/>
          </p:nvPr>
        </p:nvSpPr>
        <p:spPr>
          <a:xfrm>
            <a:off x="4568828" y="1981519"/>
            <a:ext cx="3995737" cy="4235766"/>
          </a:xfrm>
        </p:spPr>
        <p:txBody>
          <a:bodyPr/>
          <a:lstStyle/>
          <a:p>
            <a:pPr lvl="0"/>
            <a:endParaRPr lang="en-US" noProof="0"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a:t>Click to edit Master title style</a:t>
            </a:r>
          </a:p>
        </p:txBody>
      </p:sp>
      <p:sp>
        <p:nvSpPr>
          <p:cNvPr id="7" name="Chart Placeholder 6"/>
          <p:cNvSpPr>
            <a:spLocks noGrp="1"/>
          </p:cNvSpPr>
          <p:nvPr>
            <p:ph type="chart" sz="quarter" idx="12"/>
          </p:nvPr>
        </p:nvSpPr>
        <p:spPr>
          <a:xfrm>
            <a:off x="4568826" y="2201332"/>
            <a:ext cx="3995737" cy="4105805"/>
          </a:xfrm>
        </p:spPr>
        <p:txBody>
          <a:bodyPr/>
          <a:lstStyle/>
          <a:p>
            <a:pPr lvl="0"/>
            <a:endParaRPr lang="en-US" noProof="0" dirty="0"/>
          </a:p>
        </p:txBody>
      </p:sp>
      <p:sp>
        <p:nvSpPr>
          <p:cNvPr id="6" name="Chart Placeholder 6"/>
          <p:cNvSpPr>
            <a:spLocks noGrp="1"/>
          </p:cNvSpPr>
          <p:nvPr>
            <p:ph type="chart" sz="quarter" idx="13"/>
          </p:nvPr>
        </p:nvSpPr>
        <p:spPr>
          <a:xfrm>
            <a:off x="334963" y="2201332"/>
            <a:ext cx="3995737" cy="4105805"/>
          </a:xfrm>
        </p:spPr>
        <p:txBody>
          <a:bodyPr/>
          <a:lstStyle/>
          <a:p>
            <a:pPr lvl="0"/>
            <a:endParaRPr lang="en-US" noProof="0"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11" name="Rectangle 10"/>
          <p:cNvSpPr/>
          <p:nvPr userDrawn="1"/>
        </p:nvSpPr>
        <p:spPr bwMode="auto">
          <a:xfrm>
            <a:off x="0" y="0"/>
            <a:ext cx="9144000" cy="6858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 name="Content Placeholder 2"/>
          <p:cNvSpPr>
            <a:spLocks noGrp="1"/>
          </p:cNvSpPr>
          <p:nvPr>
            <p:ph idx="1"/>
          </p:nvPr>
        </p:nvSpPr>
        <p:spPr>
          <a:xfrm>
            <a:off x="334963" y="3966210"/>
            <a:ext cx="8229600" cy="2156779"/>
          </a:xfrm>
        </p:spPr>
        <p:txBody>
          <a:bodyPr/>
          <a:lstStyle>
            <a:lvl1pPr marL="0" indent="0">
              <a:spcAft>
                <a:spcPts val="0"/>
              </a:spcAft>
              <a:buFontTx/>
              <a:buNone/>
              <a:tabLst>
                <a:tab pos="914400" algn="l"/>
              </a:tabLst>
              <a:defRPr sz="2000" b="1">
                <a:solidFill>
                  <a:srgbClr val="FFFFFF"/>
                </a:solidFill>
              </a:defRPr>
            </a:lvl1pPr>
            <a:lvl2pPr marL="0" indent="0">
              <a:spcAft>
                <a:spcPts val="0"/>
              </a:spcAft>
              <a:buFontTx/>
              <a:buNone/>
              <a:tabLst>
                <a:tab pos="685800" algn="l"/>
              </a:tabLst>
              <a:defRPr sz="1000" b="1">
                <a:solidFill>
                  <a:srgbClr val="FFFFFF"/>
                </a:solidFill>
              </a:defRPr>
            </a:lvl2pPr>
            <a:lvl3pPr marL="914400" indent="-914400">
              <a:spcAft>
                <a:spcPts val="0"/>
              </a:spcAft>
              <a:buFontTx/>
              <a:buNone/>
              <a:tabLst/>
              <a:defRPr sz="1000" b="0">
                <a:solidFill>
                  <a:srgbClr val="FFFFFF"/>
                </a:solidFill>
              </a:defRPr>
            </a:lvl3pPr>
            <a:lvl4pPr marL="914400" indent="-914400">
              <a:spcAft>
                <a:spcPts val="0"/>
              </a:spcAft>
              <a:buFontTx/>
              <a:buNone/>
              <a:tabLst/>
              <a:defRPr sz="1000">
                <a:solidFill>
                  <a:srgbClr val="FFFFFF"/>
                </a:solidFill>
              </a:defRPr>
            </a:lvl4pPr>
            <a:lvl5pPr marL="914400" indent="-914400">
              <a:spcAft>
                <a:spcPts val="0"/>
              </a:spcAft>
              <a:buFontTx/>
              <a:buNone/>
              <a:tabLst/>
              <a:defRPr sz="1000">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334963" y="1449388"/>
            <a:ext cx="8229600" cy="2506133"/>
          </a:xfrm>
        </p:spPr>
        <p:txBody>
          <a:bodyPr anchor="t"/>
          <a:lstStyle>
            <a:lvl1pPr>
              <a:defRPr sz="5000">
                <a:solidFill>
                  <a:schemeClr val="bg1"/>
                </a:solidFill>
              </a:defRPr>
            </a:lvl1pPr>
          </a:lstStyle>
          <a:p>
            <a:r>
              <a:rPr lang="en-US" dirty="0"/>
              <a:t>Click to edit Master title style</a:t>
            </a:r>
          </a:p>
        </p:txBody>
      </p:sp>
      <p:pic>
        <p:nvPicPr>
          <p:cNvPr id="10" name="Picture 9" descr="CCRC_logo_reverse.png"/>
          <p:cNvPicPr>
            <a:picLocks noChangeAspect="1"/>
          </p:cNvPicPr>
          <p:nvPr userDrawn="1"/>
        </p:nvPicPr>
        <p:blipFill>
          <a:blip r:embed="rId2"/>
          <a:stretch>
            <a:fillRect/>
          </a:stretch>
        </p:blipFill>
        <p:spPr>
          <a:xfrm>
            <a:off x="223521" y="91440"/>
            <a:ext cx="3145536" cy="1061618"/>
          </a:xfrm>
          <a:prstGeom prst="rect">
            <a:avLst/>
          </a:prstGeom>
        </p:spPr>
      </p:pic>
      <p:sp>
        <p:nvSpPr>
          <p:cNvPr id="12" name="Rectangle 11"/>
          <p:cNvSpPr/>
          <p:nvPr userDrawn="1"/>
        </p:nvSpPr>
        <p:spPr bwMode="auto">
          <a:xfrm>
            <a:off x="457200" y="1117600"/>
            <a:ext cx="8229600" cy="17272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Tree>
    <p:extLst>
      <p:ext uri="{BB962C8B-B14F-4D97-AF65-F5344CB8AC3E}">
        <p14:creationId xmlns:p14="http://schemas.microsoft.com/office/powerpoint/2010/main" val="4079095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11" name="Rectangle 10"/>
          <p:cNvSpPr/>
          <p:nvPr userDrawn="1"/>
        </p:nvSpPr>
        <p:spPr bwMode="auto">
          <a:xfrm>
            <a:off x="0" y="0"/>
            <a:ext cx="9144000" cy="6858000"/>
          </a:xfrm>
          <a:prstGeom prst="rect">
            <a:avLst/>
          </a:prstGeom>
          <a:solidFill>
            <a:srgbClr val="0065A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 name="Content Placeholder 2"/>
          <p:cNvSpPr>
            <a:spLocks noGrp="1"/>
          </p:cNvSpPr>
          <p:nvPr>
            <p:ph idx="1"/>
          </p:nvPr>
        </p:nvSpPr>
        <p:spPr>
          <a:xfrm>
            <a:off x="334963" y="3966210"/>
            <a:ext cx="8229600" cy="2156779"/>
          </a:xfrm>
        </p:spPr>
        <p:txBody>
          <a:bodyPr/>
          <a:lstStyle>
            <a:lvl1pPr marL="0" indent="0">
              <a:spcAft>
                <a:spcPts val="0"/>
              </a:spcAft>
              <a:buFontTx/>
              <a:buNone/>
              <a:tabLst>
                <a:tab pos="914400" algn="l"/>
              </a:tabLst>
              <a:defRPr sz="2000" b="1">
                <a:solidFill>
                  <a:srgbClr val="FFFFFF"/>
                </a:solidFill>
              </a:defRPr>
            </a:lvl1pPr>
            <a:lvl2pPr marL="0" indent="0">
              <a:spcAft>
                <a:spcPts val="0"/>
              </a:spcAft>
              <a:buFontTx/>
              <a:buNone/>
              <a:tabLst>
                <a:tab pos="685800" algn="l"/>
              </a:tabLst>
              <a:defRPr sz="1000" b="1">
                <a:solidFill>
                  <a:srgbClr val="FFFFFF"/>
                </a:solidFill>
              </a:defRPr>
            </a:lvl2pPr>
            <a:lvl3pPr marL="914400" indent="-914400">
              <a:spcAft>
                <a:spcPts val="0"/>
              </a:spcAft>
              <a:buFontTx/>
              <a:buNone/>
              <a:tabLst/>
              <a:defRPr sz="1000" b="0">
                <a:solidFill>
                  <a:srgbClr val="FFFFFF"/>
                </a:solidFill>
              </a:defRPr>
            </a:lvl3pPr>
            <a:lvl4pPr marL="914400" indent="-914400">
              <a:spcAft>
                <a:spcPts val="0"/>
              </a:spcAft>
              <a:buFontTx/>
              <a:buNone/>
              <a:tabLst/>
              <a:defRPr sz="1000">
                <a:solidFill>
                  <a:srgbClr val="FFFFFF"/>
                </a:solidFill>
              </a:defRPr>
            </a:lvl4pPr>
            <a:lvl5pPr marL="914400" indent="-914400">
              <a:spcAft>
                <a:spcPts val="0"/>
              </a:spcAft>
              <a:buFontTx/>
              <a:buNone/>
              <a:tabLst/>
              <a:defRPr sz="1000">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334963" y="1449388"/>
            <a:ext cx="8229600" cy="2506133"/>
          </a:xfrm>
        </p:spPr>
        <p:txBody>
          <a:bodyPr anchor="t"/>
          <a:lstStyle>
            <a:lvl1pPr>
              <a:defRPr sz="5000">
                <a:solidFill>
                  <a:schemeClr val="bg1"/>
                </a:solidFill>
              </a:defRPr>
            </a:lvl1pPr>
          </a:lstStyle>
          <a:p>
            <a:r>
              <a:rPr lang="en-US" dirty="0"/>
              <a:t>Click to edit Master title style</a:t>
            </a:r>
          </a:p>
        </p:txBody>
      </p:sp>
      <p:sp>
        <p:nvSpPr>
          <p:cNvPr id="12" name="Rectangle 11"/>
          <p:cNvSpPr/>
          <p:nvPr userDrawn="1"/>
        </p:nvSpPr>
        <p:spPr bwMode="auto">
          <a:xfrm>
            <a:off x="457200" y="1117600"/>
            <a:ext cx="8229600" cy="17272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pic>
        <p:nvPicPr>
          <p:cNvPr id="10" name="Picture 9" descr="CCRC_logo_reverse.png"/>
          <p:cNvPicPr>
            <a:picLocks noChangeAspect="1"/>
          </p:cNvPicPr>
          <p:nvPr userDrawn="1"/>
        </p:nvPicPr>
        <p:blipFill>
          <a:blip r:embed="rId2"/>
          <a:stretch>
            <a:fillRect/>
          </a:stretch>
        </p:blipFill>
        <p:spPr>
          <a:xfrm>
            <a:off x="223521" y="91440"/>
            <a:ext cx="3145536" cy="1061618"/>
          </a:xfrm>
          <a:prstGeom prst="rect">
            <a:avLst/>
          </a:prstGeom>
        </p:spPr>
      </p:pic>
    </p:spTree>
    <p:extLst>
      <p:ext uri="{BB962C8B-B14F-4D97-AF65-F5344CB8AC3E}">
        <p14:creationId xmlns:p14="http://schemas.microsoft.com/office/powerpoint/2010/main" val="3739780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6_Title Slide">
    <p:spTree>
      <p:nvGrpSpPr>
        <p:cNvPr id="1" name=""/>
        <p:cNvGrpSpPr/>
        <p:nvPr/>
      </p:nvGrpSpPr>
      <p:grpSpPr>
        <a:xfrm>
          <a:off x="0" y="0"/>
          <a:ext cx="0" cy="0"/>
          <a:chOff x="0" y="0"/>
          <a:chExt cx="0" cy="0"/>
        </a:xfrm>
      </p:grpSpPr>
      <p:sp>
        <p:nvSpPr>
          <p:cNvPr id="12" name="Rectangle 11"/>
          <p:cNvSpPr/>
          <p:nvPr userDrawn="1"/>
        </p:nvSpPr>
        <p:spPr bwMode="auto">
          <a:xfrm>
            <a:off x="0" y="0"/>
            <a:ext cx="9144000" cy="6858000"/>
          </a:xfrm>
          <a:prstGeom prst="rect">
            <a:avLst/>
          </a:prstGeom>
          <a:solidFill>
            <a:srgbClr val="0065A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074" name="Rectangle 2"/>
          <p:cNvSpPr>
            <a:spLocks noGrp="1" noChangeArrowheads="1"/>
          </p:cNvSpPr>
          <p:nvPr>
            <p:ph type="ctrTitle"/>
          </p:nvPr>
        </p:nvSpPr>
        <p:spPr>
          <a:xfrm>
            <a:off x="334963" y="750887"/>
            <a:ext cx="8229600" cy="3851276"/>
          </a:xfrm>
        </p:spPr>
        <p:txBody>
          <a:bodyPr anchor="t"/>
          <a:lstStyle>
            <a:lvl1pPr>
              <a:spcBef>
                <a:spcPts val="0"/>
              </a:spcBef>
              <a:defRPr sz="6000">
                <a:solidFill>
                  <a:schemeClr val="bg1"/>
                </a:solidFill>
              </a:defRPr>
            </a:lvl1pPr>
          </a:lstStyle>
          <a:p>
            <a:r>
              <a:rPr lang="en-US" dirty="0"/>
              <a:t>Click to edit Master title style</a:t>
            </a:r>
          </a:p>
        </p:txBody>
      </p:sp>
      <p:sp>
        <p:nvSpPr>
          <p:cNvPr id="3075" name="Rectangle 3"/>
          <p:cNvSpPr>
            <a:spLocks noGrp="1" noChangeArrowheads="1"/>
          </p:cNvSpPr>
          <p:nvPr>
            <p:ph type="subTitle" idx="1"/>
          </p:nvPr>
        </p:nvSpPr>
        <p:spPr>
          <a:xfrm>
            <a:off x="334963" y="4602163"/>
            <a:ext cx="5350933" cy="879475"/>
          </a:xfrm>
        </p:spPr>
        <p:txBody>
          <a:bodyPr/>
          <a:lstStyle>
            <a:lvl1pPr marL="0" indent="0">
              <a:spcAft>
                <a:spcPts val="600"/>
              </a:spcAft>
              <a:buFontTx/>
              <a:buNone/>
              <a:defRPr sz="2000" b="1">
                <a:solidFill>
                  <a:schemeClr val="bg1"/>
                </a:solidFill>
              </a:defRPr>
            </a:lvl1pPr>
          </a:lstStyle>
          <a:p>
            <a:r>
              <a:rPr lang="en-US" dirty="0"/>
              <a:t>Click to edit Master subtitle style</a:t>
            </a:r>
          </a:p>
        </p:txBody>
      </p:sp>
      <p:sp>
        <p:nvSpPr>
          <p:cNvPr id="8" name="Text Box 9"/>
          <p:cNvSpPr txBox="1">
            <a:spLocks noChangeArrowheads="1"/>
          </p:cNvSpPr>
          <p:nvPr userDrawn="1"/>
        </p:nvSpPr>
        <p:spPr bwMode="auto">
          <a:xfrm>
            <a:off x="5872479" y="289977"/>
            <a:ext cx="2905761" cy="200055"/>
          </a:xfrm>
          <a:prstGeom prst="rect">
            <a:avLst/>
          </a:prstGeom>
          <a:noFill/>
          <a:ln w="9525">
            <a:noFill/>
            <a:miter lim="800000"/>
            <a:headEnd/>
            <a:tailEnd/>
          </a:ln>
        </p:spPr>
        <p:txBody>
          <a:bodyPr wrap="square">
            <a:prstTxWarp prst="textNoShape">
              <a:avLst/>
            </a:prstTxWarp>
            <a:spAutoFit/>
          </a:bodyPr>
          <a:lstStyle/>
          <a:p>
            <a:pPr marL="0" marR="0" indent="0" algn="r" defTabSz="914400" rtl="0" eaLnBrk="0" fontAlgn="base" latinLnBrk="0" hangingPunct="0">
              <a:lnSpc>
                <a:spcPct val="100000"/>
              </a:lnSpc>
              <a:spcBef>
                <a:spcPts val="230"/>
              </a:spcBef>
              <a:spcAft>
                <a:spcPct val="0"/>
              </a:spcAft>
              <a:buClrTx/>
              <a:buSzTx/>
              <a:buFontTx/>
              <a:buNone/>
              <a:tabLst/>
              <a:defRPr/>
            </a:pPr>
            <a:r>
              <a:rPr lang="en-US" sz="700" b="1" dirty="0">
                <a:solidFill>
                  <a:srgbClr val="000000"/>
                </a:solidFill>
              </a:rPr>
              <a:t>IMPLEMENTING HOLISTIC STUDENT SUPPPORT</a:t>
            </a:r>
            <a:endParaRPr lang="en-US" sz="700" dirty="0">
              <a:solidFill>
                <a:srgbClr val="000000"/>
              </a:solidFill>
            </a:endParaRPr>
          </a:p>
        </p:txBody>
      </p:sp>
      <p:sp>
        <p:nvSpPr>
          <p:cNvPr id="9"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a:solidFill>
                  <a:srgbClr val="000000"/>
                </a:solidFill>
              </a:rPr>
              <a:t>COMMUNITY COLLEGE RESEARCH</a:t>
            </a:r>
            <a:r>
              <a:rPr lang="en-US" sz="700" b="1" baseline="0" dirty="0">
                <a:solidFill>
                  <a:srgbClr val="000000"/>
                </a:solidFill>
              </a:rPr>
              <a:t> CENTER / MDRC</a:t>
            </a:r>
            <a:endParaRPr lang="en-US" sz="700" dirty="0">
              <a:solidFill>
                <a:srgbClr val="000000"/>
              </a:solidFill>
            </a:endParaRPr>
          </a:p>
        </p:txBody>
      </p:sp>
      <p:sp>
        <p:nvSpPr>
          <p:cNvPr id="10" name="Rectangle 9"/>
          <p:cNvSpPr/>
          <p:nvPr userDrawn="1"/>
        </p:nvSpPr>
        <p:spPr bwMode="auto">
          <a:xfrm>
            <a:off x="457200" y="528320"/>
            <a:ext cx="8229600" cy="172720"/>
          </a:xfrm>
          <a:prstGeom prst="rect">
            <a:avLst/>
          </a:prstGeom>
          <a:solidFill>
            <a:srgbClr val="14131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spTree>
    <p:extLst>
      <p:ext uri="{BB962C8B-B14F-4D97-AF65-F5344CB8AC3E}">
        <p14:creationId xmlns:p14="http://schemas.microsoft.com/office/powerpoint/2010/main" val="1593229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9_Title Slide">
    <p:spTree>
      <p:nvGrpSpPr>
        <p:cNvPr id="1" name=""/>
        <p:cNvGrpSpPr/>
        <p:nvPr/>
      </p:nvGrpSpPr>
      <p:grpSpPr>
        <a:xfrm>
          <a:off x="0" y="0"/>
          <a:ext cx="0" cy="0"/>
          <a:chOff x="0" y="0"/>
          <a:chExt cx="0" cy="0"/>
        </a:xfrm>
      </p:grpSpPr>
      <p:sp>
        <p:nvSpPr>
          <p:cNvPr id="3074" name="Rectangle 2"/>
          <p:cNvSpPr>
            <a:spLocks noGrp="1" noChangeArrowheads="1"/>
          </p:cNvSpPr>
          <p:nvPr>
            <p:ph type="ctrTitle" hasCustomPrompt="1"/>
          </p:nvPr>
        </p:nvSpPr>
        <p:spPr>
          <a:xfrm>
            <a:off x="325438" y="750887"/>
            <a:ext cx="8417597" cy="3841433"/>
          </a:xfrm>
        </p:spPr>
        <p:txBody>
          <a:bodyPr anchor="t"/>
          <a:lstStyle>
            <a:lvl1pPr>
              <a:spcBef>
                <a:spcPts val="0"/>
              </a:spcBef>
              <a:defRPr sz="6000">
                <a:solidFill>
                  <a:srgbClr val="141313"/>
                </a:solidFill>
              </a:defRPr>
            </a:lvl1pPr>
          </a:lstStyle>
          <a:p>
            <a:r>
              <a:rPr lang="en-US" dirty="0"/>
              <a:t>Click to edit Master title style</a:t>
            </a:r>
            <a:br>
              <a:rPr lang="en-US" dirty="0"/>
            </a:br>
            <a:endParaRPr lang="en-US" dirty="0"/>
          </a:p>
        </p:txBody>
      </p:sp>
      <p:sp>
        <p:nvSpPr>
          <p:cNvPr id="3075" name="Rectangle 3"/>
          <p:cNvSpPr>
            <a:spLocks noGrp="1" noChangeArrowheads="1"/>
          </p:cNvSpPr>
          <p:nvPr>
            <p:ph type="subTitle" idx="1"/>
          </p:nvPr>
        </p:nvSpPr>
        <p:spPr>
          <a:xfrm>
            <a:off x="334964" y="4591050"/>
            <a:ext cx="5473170" cy="879475"/>
          </a:xfrm>
        </p:spPr>
        <p:txBody>
          <a:bodyPr/>
          <a:lstStyle>
            <a:lvl1pPr marL="0" indent="0">
              <a:spcAft>
                <a:spcPts val="600"/>
              </a:spcAft>
              <a:buFontTx/>
              <a:buNone/>
              <a:defRPr sz="2000" b="1">
                <a:solidFill>
                  <a:srgbClr val="141313"/>
                </a:solidFill>
              </a:defRPr>
            </a:lvl1pPr>
          </a:lstStyle>
          <a:p>
            <a:r>
              <a:rPr lang="en-US" dirty="0"/>
              <a:t>Click to edit Master subtitle style</a:t>
            </a:r>
          </a:p>
        </p:txBody>
      </p:sp>
    </p:spTree>
    <p:extLst>
      <p:ext uri="{BB962C8B-B14F-4D97-AF65-F5344CB8AC3E}">
        <p14:creationId xmlns:p14="http://schemas.microsoft.com/office/powerpoint/2010/main" val="25019023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963" y="2008821"/>
            <a:ext cx="8229600" cy="4475164"/>
          </a:xfrm>
        </p:spPr>
        <p:txBody>
          <a:bodyPr/>
          <a:lstStyle>
            <a:lvl1pPr>
              <a:buClr>
                <a:schemeClr val="bg2"/>
              </a:buClr>
              <a:defRPr/>
            </a:lvl1pPr>
            <a:lvl2pPr>
              <a:buClr>
                <a:schemeClr val="bg2"/>
              </a:buClr>
              <a:defRPr/>
            </a:lvl2pPr>
            <a:lvl3pPr>
              <a:buClr>
                <a:schemeClr val="bg2"/>
              </a:buClr>
              <a:defRPr/>
            </a:lvl3pPr>
            <a:lvl4pPr>
              <a:buClr>
                <a:schemeClr val="bg2"/>
              </a:buClr>
              <a:defRPr/>
            </a:lvl4pPr>
            <a:lvl5pPr>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334963" y="762000"/>
            <a:ext cx="8229600" cy="1143000"/>
          </a:xfrm>
        </p:spPr>
        <p:txBody>
          <a:bodyPr anchor="ctr"/>
          <a:lstStyle/>
          <a:p>
            <a:r>
              <a:rPr lang="en-US" dirty="0"/>
              <a:t>Click to edit Master title style</a:t>
            </a:r>
          </a:p>
        </p:txBody>
      </p:sp>
    </p:spTree>
    <p:extLst>
      <p:ext uri="{BB962C8B-B14F-4D97-AF65-F5344CB8AC3E}">
        <p14:creationId xmlns:p14="http://schemas.microsoft.com/office/powerpoint/2010/main" val="3356909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5" name="Text Box 9"/>
          <p:cNvSpPr txBox="1">
            <a:spLocks noChangeArrowheads="1"/>
          </p:cNvSpPr>
          <p:nvPr userDrawn="1"/>
        </p:nvSpPr>
        <p:spPr bwMode="auto">
          <a:xfrm>
            <a:off x="5872479" y="289977"/>
            <a:ext cx="2905761" cy="200055"/>
          </a:xfrm>
          <a:prstGeom prst="rect">
            <a:avLst/>
          </a:prstGeom>
          <a:noFill/>
          <a:ln w="9525">
            <a:noFill/>
            <a:miter lim="800000"/>
            <a:headEnd/>
            <a:tailEnd/>
          </a:ln>
        </p:spPr>
        <p:txBody>
          <a:bodyPr wrap="square">
            <a:prstTxWarp prst="textNoShape">
              <a:avLst/>
            </a:prstTxWarp>
            <a:spAutoFit/>
          </a:bodyPr>
          <a:lstStyle/>
          <a:p>
            <a:pPr marL="0" marR="0" indent="0" algn="r" defTabSz="914400" rtl="0" eaLnBrk="0" fontAlgn="base" latinLnBrk="0" hangingPunct="0">
              <a:lnSpc>
                <a:spcPct val="100000"/>
              </a:lnSpc>
              <a:spcBef>
                <a:spcPts val="230"/>
              </a:spcBef>
              <a:spcAft>
                <a:spcPct val="0"/>
              </a:spcAft>
              <a:buClrTx/>
              <a:buSzTx/>
              <a:buFontTx/>
              <a:buNone/>
              <a:tabLst/>
              <a:defRPr/>
            </a:pPr>
            <a:r>
              <a:rPr lang="en-US" sz="700" b="1" dirty="0">
                <a:solidFill>
                  <a:schemeClr val="tx1"/>
                </a:solidFill>
              </a:rPr>
              <a:t>IMPLEMENTING HOLISTIC STUDENT SUPPORT</a:t>
            </a:r>
            <a:endParaRPr lang="en-US" sz="700" dirty="0">
              <a:solidFill>
                <a:schemeClr val="tx1"/>
              </a:solidFill>
            </a:endParaRPr>
          </a:p>
        </p:txBody>
      </p:sp>
      <p:sp>
        <p:nvSpPr>
          <p:cNvPr id="6"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a:solidFill>
                  <a:schemeClr val="tx1"/>
                </a:solidFill>
              </a:rPr>
              <a:t>COMMUNITY COLLEGE RESEARCH</a:t>
            </a:r>
            <a:r>
              <a:rPr lang="en-US" sz="700" b="1" baseline="0" dirty="0">
                <a:solidFill>
                  <a:schemeClr val="tx1"/>
                </a:solidFill>
              </a:rPr>
              <a:t> CENTER / MDRC</a:t>
            </a:r>
            <a:endParaRPr lang="en-US" sz="700" dirty="0">
              <a:solidFill>
                <a:schemeClr val="tx1"/>
              </a:solidFill>
            </a:endParaRPr>
          </a:p>
        </p:txBody>
      </p:sp>
      <p:sp>
        <p:nvSpPr>
          <p:cNvPr id="7" name="Rectangle 6"/>
          <p:cNvSpPr/>
          <p:nvPr userDrawn="1"/>
        </p:nvSpPr>
        <p:spPr bwMode="auto">
          <a:xfrm>
            <a:off x="457200" y="528320"/>
            <a:ext cx="8229600" cy="172720"/>
          </a:xfrm>
          <a:prstGeom prst="rect">
            <a:avLst/>
          </a:prstGeom>
          <a:solidFill>
            <a:srgbClr val="14131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sp>
        <p:nvSpPr>
          <p:cNvPr id="3" name="Content Placeholder 2"/>
          <p:cNvSpPr>
            <a:spLocks noGrp="1"/>
          </p:cNvSpPr>
          <p:nvPr>
            <p:ph idx="1"/>
          </p:nvPr>
        </p:nvSpPr>
        <p:spPr>
          <a:xfrm>
            <a:off x="334963" y="2008821"/>
            <a:ext cx="8229600" cy="4475164"/>
          </a:xfrm>
        </p:spPr>
        <p:txBody>
          <a:bodyPr/>
          <a:lstStyle>
            <a:lvl1pPr>
              <a:buClr>
                <a:schemeClr val="tx1"/>
              </a:buClr>
              <a:defRPr>
                <a:solidFill>
                  <a:srgbClr val="FFFFFF"/>
                </a:solidFill>
              </a:defRPr>
            </a:lvl1pPr>
            <a:lvl2pPr>
              <a:buClr>
                <a:schemeClr val="tx1"/>
              </a:buClr>
              <a:defRPr>
                <a:solidFill>
                  <a:srgbClr val="FFFFFF"/>
                </a:solidFill>
              </a:defRPr>
            </a:lvl2pPr>
            <a:lvl3pPr>
              <a:buClr>
                <a:schemeClr val="tx1"/>
              </a:buClr>
              <a:defRPr>
                <a:solidFill>
                  <a:srgbClr val="FFFFFF"/>
                </a:solidFill>
              </a:defRPr>
            </a:lvl3pPr>
            <a:lvl4pPr>
              <a:buClr>
                <a:schemeClr val="tx1"/>
              </a:buClr>
              <a:defRPr>
                <a:solidFill>
                  <a:srgbClr val="FFFFFF"/>
                </a:solidFill>
              </a:defRPr>
            </a:lvl4pPr>
            <a:lvl5pPr>
              <a:buClr>
                <a:schemeClr val="tx1"/>
              </a:buCl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334963" y="762000"/>
            <a:ext cx="8229600" cy="1143000"/>
          </a:xfrm>
        </p:spPr>
        <p:txBody>
          <a:bodyPr anchor="ctr"/>
          <a:lstStyle>
            <a:lvl1pPr>
              <a:defRPr>
                <a:solidFill>
                  <a:srgbClr val="FFFFFF"/>
                </a:solidFill>
              </a:defRPr>
            </a:lvl1pPr>
          </a:lstStyle>
          <a:p>
            <a:r>
              <a:rPr lang="en-US" dirty="0"/>
              <a:t>Click to edit Master title style</a:t>
            </a:r>
          </a:p>
        </p:txBody>
      </p:sp>
    </p:spTree>
    <p:extLst>
      <p:ext uri="{BB962C8B-B14F-4D97-AF65-F5344CB8AC3E}">
        <p14:creationId xmlns:p14="http://schemas.microsoft.com/office/powerpoint/2010/main" val="39862244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5" name="Text Box 9"/>
          <p:cNvSpPr txBox="1">
            <a:spLocks noChangeArrowheads="1"/>
          </p:cNvSpPr>
          <p:nvPr userDrawn="1"/>
        </p:nvSpPr>
        <p:spPr bwMode="auto">
          <a:xfrm>
            <a:off x="5872479" y="289977"/>
            <a:ext cx="2905761" cy="200055"/>
          </a:xfrm>
          <a:prstGeom prst="rect">
            <a:avLst/>
          </a:prstGeom>
          <a:noFill/>
          <a:ln w="9525">
            <a:noFill/>
            <a:miter lim="800000"/>
            <a:headEnd/>
            <a:tailEnd/>
          </a:ln>
        </p:spPr>
        <p:txBody>
          <a:bodyPr wrap="square">
            <a:prstTxWarp prst="textNoShape">
              <a:avLst/>
            </a:prstTxWarp>
            <a:spAutoFit/>
          </a:bodyPr>
          <a:lstStyle/>
          <a:p>
            <a:pPr marL="0" marR="0" indent="0" algn="r" defTabSz="914400" rtl="0" eaLnBrk="0" fontAlgn="base" latinLnBrk="0" hangingPunct="0">
              <a:lnSpc>
                <a:spcPct val="100000"/>
              </a:lnSpc>
              <a:spcBef>
                <a:spcPts val="230"/>
              </a:spcBef>
              <a:spcAft>
                <a:spcPct val="0"/>
              </a:spcAft>
              <a:buClrTx/>
              <a:buSzTx/>
              <a:buFontTx/>
              <a:buNone/>
              <a:tabLst/>
              <a:defRPr/>
            </a:pPr>
            <a:r>
              <a:rPr lang="en-US" sz="700" b="1" dirty="0">
                <a:solidFill>
                  <a:srgbClr val="FFFFFF"/>
                </a:solidFill>
              </a:rPr>
              <a:t>IMPLEMENTING HOLISTIC STUDENT SUPPORT</a:t>
            </a:r>
            <a:endParaRPr lang="en-US" sz="700" dirty="0">
              <a:solidFill>
                <a:srgbClr val="FFFFFF"/>
              </a:solidFill>
            </a:endParaRPr>
          </a:p>
        </p:txBody>
      </p:sp>
      <p:sp>
        <p:nvSpPr>
          <p:cNvPr id="6"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a:solidFill>
                  <a:srgbClr val="FFFFFF"/>
                </a:solidFill>
              </a:rPr>
              <a:t>COMMUNITY COLLEGE RESEARCH</a:t>
            </a:r>
            <a:r>
              <a:rPr lang="en-US" sz="700" b="1" baseline="0" dirty="0">
                <a:solidFill>
                  <a:srgbClr val="FFFFFF"/>
                </a:solidFill>
              </a:rPr>
              <a:t> CENTER / MDRC</a:t>
            </a:r>
            <a:endParaRPr lang="en-US" sz="700" dirty="0">
              <a:solidFill>
                <a:srgbClr val="FFFFFF"/>
              </a:solidFill>
            </a:endParaRPr>
          </a:p>
        </p:txBody>
      </p:sp>
      <p:sp>
        <p:nvSpPr>
          <p:cNvPr id="7" name="Rectangle 6"/>
          <p:cNvSpPr/>
          <p:nvPr userDrawn="1"/>
        </p:nvSpPr>
        <p:spPr bwMode="auto">
          <a:xfrm>
            <a:off x="457200" y="528320"/>
            <a:ext cx="8229600" cy="172720"/>
          </a:xfrm>
          <a:prstGeom prst="rect">
            <a:avLst/>
          </a:prstGeom>
          <a:solidFill>
            <a:srgbClr val="0065A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sp>
        <p:nvSpPr>
          <p:cNvPr id="3" name="Content Placeholder 2"/>
          <p:cNvSpPr>
            <a:spLocks noGrp="1"/>
          </p:cNvSpPr>
          <p:nvPr>
            <p:ph idx="1"/>
          </p:nvPr>
        </p:nvSpPr>
        <p:spPr>
          <a:xfrm>
            <a:off x="334963" y="2008821"/>
            <a:ext cx="8229600" cy="4475164"/>
          </a:xfrm>
        </p:spPr>
        <p:txBody>
          <a:bodyPr/>
          <a:lstStyle>
            <a:lvl1pPr>
              <a:buClr>
                <a:schemeClr val="accent4"/>
              </a:buClr>
              <a:defRPr>
                <a:solidFill>
                  <a:srgbClr val="FFFFFF"/>
                </a:solidFill>
              </a:defRPr>
            </a:lvl1pPr>
            <a:lvl2pPr>
              <a:buClr>
                <a:schemeClr val="accent4"/>
              </a:buClr>
              <a:defRPr>
                <a:solidFill>
                  <a:srgbClr val="FFFFFF"/>
                </a:solidFill>
              </a:defRPr>
            </a:lvl2pPr>
            <a:lvl3pPr>
              <a:buClr>
                <a:schemeClr val="accent4"/>
              </a:buClr>
              <a:defRPr>
                <a:solidFill>
                  <a:srgbClr val="FFFFFF"/>
                </a:solidFill>
              </a:defRPr>
            </a:lvl3pPr>
            <a:lvl4pPr>
              <a:buClr>
                <a:schemeClr val="accent4"/>
              </a:buClr>
              <a:defRPr>
                <a:solidFill>
                  <a:srgbClr val="FFFFFF"/>
                </a:solidFill>
              </a:defRPr>
            </a:lvl4pPr>
            <a:lvl5pPr>
              <a:buClr>
                <a:schemeClr val="accent4"/>
              </a:buCl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334963" y="762000"/>
            <a:ext cx="8229600" cy="1143000"/>
          </a:xfrm>
        </p:spPr>
        <p:txBody>
          <a:bodyPr anchor="ctr"/>
          <a:lstStyle>
            <a:lvl1pPr>
              <a:defRPr>
                <a:solidFill>
                  <a:srgbClr val="FFFFFF"/>
                </a:solidFill>
              </a:defRPr>
            </a:lvl1pPr>
          </a:lstStyle>
          <a:p>
            <a:r>
              <a:rPr lang="en-US" dirty="0"/>
              <a:t>Click to edit Master title style</a:t>
            </a:r>
          </a:p>
        </p:txBody>
      </p:sp>
    </p:spTree>
    <p:extLst>
      <p:ext uri="{BB962C8B-B14F-4D97-AF65-F5344CB8AC3E}">
        <p14:creationId xmlns:p14="http://schemas.microsoft.com/office/powerpoint/2010/main" val="2112321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11" name="Rectangle 10"/>
          <p:cNvSpPr/>
          <p:nvPr userDrawn="1"/>
        </p:nvSpPr>
        <p:spPr bwMode="auto">
          <a:xfrm>
            <a:off x="0" y="0"/>
            <a:ext cx="9144000" cy="6858000"/>
          </a:xfrm>
          <a:prstGeom prst="rect">
            <a:avLst/>
          </a:prstGeom>
          <a:solidFill>
            <a:srgbClr val="0065A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 name="Content Placeholder 2"/>
          <p:cNvSpPr>
            <a:spLocks noGrp="1"/>
          </p:cNvSpPr>
          <p:nvPr>
            <p:ph idx="1"/>
          </p:nvPr>
        </p:nvSpPr>
        <p:spPr>
          <a:xfrm>
            <a:off x="334963" y="3966210"/>
            <a:ext cx="8229600" cy="2156779"/>
          </a:xfrm>
        </p:spPr>
        <p:txBody>
          <a:bodyPr/>
          <a:lstStyle>
            <a:lvl1pPr marL="0" indent="0">
              <a:spcAft>
                <a:spcPts val="0"/>
              </a:spcAft>
              <a:buFontTx/>
              <a:buNone/>
              <a:tabLst>
                <a:tab pos="914400" algn="l"/>
              </a:tabLst>
              <a:defRPr sz="2000" b="1">
                <a:solidFill>
                  <a:srgbClr val="FFFFFF"/>
                </a:solidFill>
              </a:defRPr>
            </a:lvl1pPr>
            <a:lvl2pPr marL="0" indent="0">
              <a:spcAft>
                <a:spcPts val="0"/>
              </a:spcAft>
              <a:buFontTx/>
              <a:buNone/>
              <a:tabLst>
                <a:tab pos="685800" algn="l"/>
              </a:tabLst>
              <a:defRPr sz="1000" b="1">
                <a:solidFill>
                  <a:srgbClr val="FFFFFF"/>
                </a:solidFill>
              </a:defRPr>
            </a:lvl2pPr>
            <a:lvl3pPr marL="914400" indent="-914400">
              <a:spcAft>
                <a:spcPts val="0"/>
              </a:spcAft>
              <a:buFontTx/>
              <a:buNone/>
              <a:tabLst/>
              <a:defRPr sz="1000" b="0">
                <a:solidFill>
                  <a:srgbClr val="FFFFFF"/>
                </a:solidFill>
              </a:defRPr>
            </a:lvl3pPr>
            <a:lvl4pPr marL="914400" indent="-914400">
              <a:spcAft>
                <a:spcPts val="0"/>
              </a:spcAft>
              <a:buFontTx/>
              <a:buNone/>
              <a:tabLst/>
              <a:defRPr sz="1000">
                <a:solidFill>
                  <a:srgbClr val="FFFFFF"/>
                </a:solidFill>
              </a:defRPr>
            </a:lvl4pPr>
            <a:lvl5pPr marL="914400" indent="-914400">
              <a:spcAft>
                <a:spcPts val="0"/>
              </a:spcAft>
              <a:buFontTx/>
              <a:buNone/>
              <a:tabLst/>
              <a:defRPr sz="1000">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334963" y="1449388"/>
            <a:ext cx="8229600" cy="2506133"/>
          </a:xfrm>
        </p:spPr>
        <p:txBody>
          <a:bodyPr anchor="t"/>
          <a:lstStyle>
            <a:lvl1pPr>
              <a:defRPr sz="3600">
                <a:solidFill>
                  <a:schemeClr val="bg1"/>
                </a:solidFill>
              </a:defRPr>
            </a:lvl1pPr>
          </a:lstStyle>
          <a:p>
            <a:r>
              <a:rPr lang="en-US" dirty="0"/>
              <a:t>Click to edit Master title style</a:t>
            </a:r>
          </a:p>
        </p:txBody>
      </p:sp>
      <p:sp>
        <p:nvSpPr>
          <p:cNvPr id="9" name="Subtitle 8"/>
          <p:cNvSpPr txBox="1">
            <a:spLocks/>
          </p:cNvSpPr>
          <p:nvPr userDrawn="1"/>
        </p:nvSpPr>
        <p:spPr bwMode="auto">
          <a:xfrm>
            <a:off x="7556500" y="735433"/>
            <a:ext cx="1122680" cy="1586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20000"/>
              </a:spcBef>
              <a:spcAft>
                <a:spcPts val="600"/>
              </a:spcAft>
              <a:buClr>
                <a:srgbClr val="A3B222"/>
              </a:buClr>
              <a:buSzTx/>
              <a:buFontTx/>
              <a:buNone/>
              <a:tabLst/>
              <a:defRPr/>
            </a:pPr>
            <a:endParaRPr kumimoji="0" lang="en-US" sz="800" b="1" i="0" u="none" strike="noStrike" kern="0" cap="none" spc="0" normalizeH="0" baseline="0" noProof="0" dirty="0">
              <a:ln>
                <a:noFill/>
              </a:ln>
              <a:solidFill>
                <a:srgbClr val="000000"/>
              </a:solidFill>
              <a:effectLst/>
              <a:uLnTx/>
              <a:uFillTx/>
              <a:latin typeface="Arial" charset="0"/>
              <a:ea typeface="ヒラギノ角ゴ Pro W3" charset="-128"/>
              <a:cs typeface="ヒラギノ角ゴ Pro W3" charset="-128"/>
            </a:endParaRPr>
          </a:p>
        </p:txBody>
      </p:sp>
      <p:sp>
        <p:nvSpPr>
          <p:cNvPr id="12" name="Rectangle 11"/>
          <p:cNvSpPr/>
          <p:nvPr userDrawn="1"/>
        </p:nvSpPr>
        <p:spPr bwMode="auto">
          <a:xfrm>
            <a:off x="457200" y="1117600"/>
            <a:ext cx="8229600" cy="17272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pic>
        <p:nvPicPr>
          <p:cNvPr id="10" name="Picture 9" descr="CCRC_logo_reverse.png"/>
          <p:cNvPicPr>
            <a:picLocks noChangeAspect="1"/>
          </p:cNvPicPr>
          <p:nvPr userDrawn="1"/>
        </p:nvPicPr>
        <p:blipFill>
          <a:blip r:embed="rId2"/>
          <a:stretch>
            <a:fillRect/>
          </a:stretch>
        </p:blipFill>
        <p:spPr>
          <a:xfrm>
            <a:off x="223521" y="91440"/>
            <a:ext cx="3145536" cy="1061618"/>
          </a:xfrm>
          <a:prstGeom prst="rect">
            <a:avLst/>
          </a:prstGeom>
        </p:spPr>
      </p:pic>
      <p:pic>
        <p:nvPicPr>
          <p:cNvPr id="8" name="Picture 7"/>
          <p:cNvPicPr>
            <a:picLocks noChangeAspect="1"/>
          </p:cNvPicPr>
          <p:nvPr userDrawn="1"/>
        </p:nvPicPr>
        <p:blipFill>
          <a:blip r:embed="rId3"/>
          <a:stretch>
            <a:fillRect/>
          </a:stretch>
        </p:blipFill>
        <p:spPr>
          <a:xfrm>
            <a:off x="6812182" y="133304"/>
            <a:ext cx="1752381" cy="904762"/>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62000"/>
            <a:ext cx="8229601" cy="1143000"/>
          </a:xfrm>
        </p:spPr>
        <p:txBody>
          <a:bodyPr anchor="ctr"/>
          <a:lstStyle/>
          <a:p>
            <a:r>
              <a:rPr lang="en-US" dirty="0"/>
              <a:t>Click to edit Master title style</a:t>
            </a:r>
          </a:p>
        </p:txBody>
      </p:sp>
      <p:sp>
        <p:nvSpPr>
          <p:cNvPr id="5" name="Text Placeholder 4"/>
          <p:cNvSpPr>
            <a:spLocks noGrp="1"/>
          </p:cNvSpPr>
          <p:nvPr>
            <p:ph type="body" sz="quarter" idx="10"/>
          </p:nvPr>
        </p:nvSpPr>
        <p:spPr>
          <a:xfrm>
            <a:off x="334964" y="2002154"/>
            <a:ext cx="3979333" cy="4522471"/>
          </a:xfrm>
          <a:ln>
            <a:noFill/>
          </a:ln>
        </p:spPr>
        <p:txBody>
          <a:bodyPr/>
          <a:lstStyle>
            <a:lvl1pPr>
              <a:spcBef>
                <a:spcPts val="432"/>
              </a:spcBef>
              <a:buClr>
                <a:schemeClr val="bg2"/>
              </a:buClr>
              <a:defRPr/>
            </a:lvl1pPr>
            <a:lvl2pPr>
              <a:spcBef>
                <a:spcPts val="432"/>
              </a:spcBef>
              <a:buClr>
                <a:schemeClr val="bg2"/>
              </a:buClr>
              <a:defRPr/>
            </a:lvl2pPr>
            <a:lvl3pPr>
              <a:spcBef>
                <a:spcPts val="432"/>
              </a:spcBef>
              <a:buClr>
                <a:schemeClr val="bg2"/>
              </a:buClr>
              <a:defRPr/>
            </a:lvl3pPr>
            <a:lvl4pPr>
              <a:spcBef>
                <a:spcPts val="432"/>
              </a:spcBef>
              <a:buClr>
                <a:schemeClr val="bg2"/>
              </a:buClr>
              <a:defRPr/>
            </a:lvl4pPr>
            <a:lvl5pPr>
              <a:spcBef>
                <a:spcPts val="432"/>
              </a:spcBef>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p:cNvSpPr>
            <a:spLocks noGrp="1"/>
          </p:cNvSpPr>
          <p:nvPr>
            <p:ph type="body" sz="quarter" idx="11"/>
          </p:nvPr>
        </p:nvSpPr>
        <p:spPr>
          <a:xfrm>
            <a:off x="4585232" y="2002154"/>
            <a:ext cx="3979333" cy="4522471"/>
          </a:xfrm>
          <a:ln>
            <a:noFill/>
          </a:ln>
        </p:spPr>
        <p:txBody>
          <a:bodyPr/>
          <a:lstStyle>
            <a:lvl1pPr>
              <a:spcBef>
                <a:spcPts val="432"/>
              </a:spcBef>
              <a:buClr>
                <a:schemeClr val="bg2"/>
              </a:buClr>
              <a:defRPr/>
            </a:lvl1pPr>
            <a:lvl2pPr>
              <a:spcBef>
                <a:spcPts val="432"/>
              </a:spcBef>
              <a:buClr>
                <a:schemeClr val="bg2"/>
              </a:buClr>
              <a:defRPr/>
            </a:lvl2pPr>
            <a:lvl3pPr>
              <a:spcBef>
                <a:spcPts val="432"/>
              </a:spcBef>
              <a:buClr>
                <a:schemeClr val="bg2"/>
              </a:buClr>
              <a:defRPr/>
            </a:lvl3pPr>
            <a:lvl4pPr>
              <a:spcBef>
                <a:spcPts val="432"/>
              </a:spcBef>
              <a:buClr>
                <a:schemeClr val="bg2"/>
              </a:buClr>
              <a:defRPr/>
            </a:lvl4pPr>
            <a:lvl5pPr>
              <a:spcBef>
                <a:spcPts val="432"/>
              </a:spcBef>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481764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Rectangle 7"/>
          <p:cNvSpPr/>
          <p:nvPr userDrawn="1"/>
        </p:nvSpPr>
        <p:spPr bwMode="auto">
          <a:xfrm>
            <a:off x="334965" y="2379662"/>
            <a:ext cx="3979863" cy="3831591"/>
          </a:xfrm>
          <a:prstGeom prst="rect">
            <a:avLst/>
          </a:prstGeom>
          <a:noFill/>
          <a:ln w="3175" cap="flat" cmpd="sng" algn="ctr">
            <a:solidFill>
              <a:srgbClr val="141313"/>
            </a:solidFill>
            <a:prstDash val="solid"/>
            <a:round/>
            <a:headEnd type="none" w="med" len="med"/>
            <a:tailEnd type="none" w="med" len="med"/>
          </a:ln>
          <a:effectLst/>
        </p:spPr>
        <p:txBody>
          <a:bodyPr>
            <a:prstTxWarp prst="textNoShape">
              <a:avLst/>
            </a:prstTxWarp>
          </a:bodyPr>
          <a:lstStyle/>
          <a:p>
            <a:pPr>
              <a:defRPr/>
            </a:pPr>
            <a:endParaRPr lang="en-US"/>
          </a:p>
        </p:txBody>
      </p:sp>
      <p:sp>
        <p:nvSpPr>
          <p:cNvPr id="10" name="Rectangle 9"/>
          <p:cNvSpPr/>
          <p:nvPr userDrawn="1"/>
        </p:nvSpPr>
        <p:spPr bwMode="auto">
          <a:xfrm>
            <a:off x="4584703" y="2113915"/>
            <a:ext cx="3979862" cy="4097338"/>
          </a:xfrm>
          <a:prstGeom prst="rect">
            <a:avLst/>
          </a:prstGeom>
          <a:noFill/>
          <a:ln w="3175" cap="flat" cmpd="sng" algn="ctr">
            <a:solidFill>
              <a:srgbClr val="141313"/>
            </a:solidFill>
            <a:prstDash val="solid"/>
            <a:round/>
            <a:headEnd type="none" w="med" len="med"/>
            <a:tailEnd type="none" w="med" len="med"/>
          </a:ln>
          <a:effectLst/>
        </p:spPr>
        <p:txBody>
          <a:bodyPr>
            <a:prstTxWarp prst="textNoShape">
              <a:avLst/>
            </a:prstTxWarp>
          </a:bodyPr>
          <a:lstStyle/>
          <a:p>
            <a:pPr>
              <a:defRPr/>
            </a:pPr>
            <a:endParaRPr lang="en-US"/>
          </a:p>
        </p:txBody>
      </p:sp>
      <p:sp>
        <p:nvSpPr>
          <p:cNvPr id="9" name="Text Placeholder 4"/>
          <p:cNvSpPr>
            <a:spLocks noGrp="1"/>
          </p:cNvSpPr>
          <p:nvPr>
            <p:ph type="body" sz="quarter" idx="11"/>
          </p:nvPr>
        </p:nvSpPr>
        <p:spPr>
          <a:xfrm>
            <a:off x="4585232" y="2415328"/>
            <a:ext cx="3979333" cy="3794654"/>
          </a:xfrm>
          <a:ln>
            <a:noFill/>
          </a:ln>
        </p:spPr>
        <p:txBody>
          <a:bodyPr/>
          <a:lstStyle>
            <a:lvl1pPr>
              <a:buClr>
                <a:schemeClr val="bg2"/>
              </a:buClr>
              <a:defRPr/>
            </a:lvl1pPr>
            <a:lvl2pPr>
              <a:buClr>
                <a:schemeClr val="bg2"/>
              </a:buClr>
              <a:defRPr/>
            </a:lvl2pPr>
            <a:lvl3pPr>
              <a:buClr>
                <a:schemeClr val="bg2"/>
              </a:buClr>
              <a:defRPr/>
            </a:lvl3pPr>
            <a:lvl4pPr>
              <a:buClr>
                <a:schemeClr val="bg2"/>
              </a:buClr>
              <a:defRPr/>
            </a:lvl4pPr>
            <a:lvl5pPr>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334963" y="762000"/>
            <a:ext cx="8239761" cy="1143000"/>
          </a:xfrm>
        </p:spPr>
        <p:txBody>
          <a:bodyPr anchor="ctr"/>
          <a:lstStyle/>
          <a:p>
            <a:r>
              <a:rPr lang="en-US" dirty="0"/>
              <a:t>Click to edit Master title style</a:t>
            </a:r>
          </a:p>
        </p:txBody>
      </p:sp>
      <p:sp>
        <p:nvSpPr>
          <p:cNvPr id="5" name="Text Placeholder 4"/>
          <p:cNvSpPr>
            <a:spLocks noGrp="1"/>
          </p:cNvSpPr>
          <p:nvPr>
            <p:ph type="body" sz="quarter" idx="10"/>
          </p:nvPr>
        </p:nvSpPr>
        <p:spPr>
          <a:xfrm>
            <a:off x="334964" y="2415328"/>
            <a:ext cx="3979333" cy="3804814"/>
          </a:xfrm>
          <a:ln>
            <a:noFill/>
          </a:ln>
        </p:spPr>
        <p:txBody>
          <a:bodyPr/>
          <a:lstStyle>
            <a:lvl1pPr>
              <a:buClr>
                <a:schemeClr val="bg2"/>
              </a:buClr>
              <a:defRPr/>
            </a:lvl1pPr>
            <a:lvl2pPr>
              <a:buClr>
                <a:schemeClr val="bg2"/>
              </a:buClr>
              <a:defRPr/>
            </a:lvl2pPr>
            <a:lvl3pPr>
              <a:buClr>
                <a:schemeClr val="bg2"/>
              </a:buClr>
              <a:defRPr/>
            </a:lvl3pPr>
            <a:lvl4pPr>
              <a:buClr>
                <a:schemeClr val="bg2"/>
              </a:buClr>
              <a:defRPr/>
            </a:lvl4pPr>
            <a:lvl5pPr>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6"/>
          <p:cNvSpPr>
            <a:spLocks noGrp="1"/>
          </p:cNvSpPr>
          <p:nvPr>
            <p:ph type="body" sz="quarter" idx="12" hasCustomPrompt="1"/>
          </p:nvPr>
        </p:nvSpPr>
        <p:spPr>
          <a:xfrm>
            <a:off x="334964" y="2113915"/>
            <a:ext cx="3979333" cy="306387"/>
          </a:xfrm>
          <a:solidFill>
            <a:srgbClr val="0065A4"/>
          </a:solidFill>
          <a:ln>
            <a:noFill/>
          </a:ln>
        </p:spPr>
        <p:txBody>
          <a:bodyPr anchor="ctr"/>
          <a:lstStyle>
            <a:lvl1pPr marL="284163" indent="-111125" algn="l">
              <a:buFontTx/>
              <a:buNone/>
              <a:defRPr sz="1200">
                <a:solidFill>
                  <a:schemeClr val="bg1"/>
                </a:solidFill>
              </a:defRPr>
            </a:lvl1pPr>
          </a:lstStyle>
          <a:p>
            <a:pPr lvl="0"/>
            <a:r>
              <a:rPr lang="en-US" dirty="0"/>
              <a:t>CLICK TO EDIT MASTER TEXT STYLES</a:t>
            </a:r>
          </a:p>
        </p:txBody>
      </p:sp>
      <p:sp>
        <p:nvSpPr>
          <p:cNvPr id="12" name="Text Placeholder 6"/>
          <p:cNvSpPr>
            <a:spLocks noGrp="1"/>
          </p:cNvSpPr>
          <p:nvPr>
            <p:ph type="body" sz="quarter" idx="13" hasCustomPrompt="1"/>
          </p:nvPr>
        </p:nvSpPr>
        <p:spPr>
          <a:xfrm>
            <a:off x="4585232" y="2113915"/>
            <a:ext cx="3979333" cy="306387"/>
          </a:xfrm>
          <a:solidFill>
            <a:srgbClr val="0065A4"/>
          </a:solidFill>
          <a:ln>
            <a:noFill/>
          </a:ln>
        </p:spPr>
        <p:txBody>
          <a:bodyPr anchor="ctr"/>
          <a:lstStyle>
            <a:lvl1pPr marL="346075" indent="-234950" algn="l">
              <a:buFontTx/>
              <a:buNone/>
              <a:defRPr sz="1200">
                <a:solidFill>
                  <a:schemeClr val="bg1"/>
                </a:solidFill>
              </a:defRPr>
            </a:lvl1pPr>
          </a:lstStyle>
          <a:p>
            <a:pPr lvl="0"/>
            <a:r>
              <a:rPr lang="en-US" dirty="0"/>
              <a:t>CLICK TO EDIT MASTER TEXT STYLES</a:t>
            </a:r>
          </a:p>
        </p:txBody>
      </p:sp>
    </p:spTree>
    <p:extLst>
      <p:ext uri="{BB962C8B-B14F-4D97-AF65-F5344CB8AC3E}">
        <p14:creationId xmlns:p14="http://schemas.microsoft.com/office/powerpoint/2010/main" val="21069142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62000"/>
            <a:ext cx="8224520" cy="1149667"/>
          </a:xfrm>
        </p:spPr>
        <p:txBody>
          <a:bodyPr anchor="ctr"/>
          <a:lstStyle/>
          <a:p>
            <a:r>
              <a:rPr lang="en-US" dirty="0"/>
              <a:t>Click to edit Master title style</a:t>
            </a:r>
          </a:p>
        </p:txBody>
      </p:sp>
      <p:sp>
        <p:nvSpPr>
          <p:cNvPr id="3" name="TextBox 2"/>
          <p:cNvSpPr txBox="1"/>
          <p:nvPr userDrawn="1"/>
        </p:nvSpPr>
        <p:spPr>
          <a:xfrm>
            <a:off x="629920" y="3108960"/>
            <a:ext cx="184666" cy="461665"/>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7690346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50888"/>
            <a:ext cx="8229601" cy="1149667"/>
          </a:xfrm>
        </p:spPr>
        <p:txBody>
          <a:bodyPr anchor="ctr"/>
          <a:lstStyle/>
          <a:p>
            <a:r>
              <a:rPr lang="en-US" dirty="0"/>
              <a:t>Click to edit Master title style</a:t>
            </a:r>
          </a:p>
        </p:txBody>
      </p:sp>
      <p:sp>
        <p:nvSpPr>
          <p:cNvPr id="5" name="Text Placeholder 4"/>
          <p:cNvSpPr>
            <a:spLocks noGrp="1"/>
          </p:cNvSpPr>
          <p:nvPr>
            <p:ph type="body" sz="quarter" idx="10"/>
          </p:nvPr>
        </p:nvSpPr>
        <p:spPr>
          <a:xfrm>
            <a:off x="334964" y="1989986"/>
            <a:ext cx="3979333" cy="4227299"/>
          </a:xfrm>
          <a:ln>
            <a:noFill/>
          </a:ln>
        </p:spPr>
        <p:txBody>
          <a:bodyPr/>
          <a:lstStyle>
            <a:lvl1pPr>
              <a:buClr>
                <a:schemeClr val="bg2"/>
              </a:buClr>
              <a:defRPr/>
            </a:lvl1pPr>
            <a:lvl2pPr>
              <a:buClr>
                <a:schemeClr val="bg2"/>
              </a:buClr>
              <a:defRPr/>
            </a:lvl2pPr>
            <a:lvl3pPr>
              <a:buClr>
                <a:schemeClr val="bg2"/>
              </a:buClr>
              <a:defRPr/>
            </a:lvl3pPr>
            <a:lvl4pPr>
              <a:buClr>
                <a:schemeClr val="bg2"/>
              </a:buClr>
              <a:defRPr/>
            </a:lvl4pPr>
            <a:lvl5pPr>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hart Placeholder 6"/>
          <p:cNvSpPr>
            <a:spLocks noGrp="1"/>
          </p:cNvSpPr>
          <p:nvPr>
            <p:ph type="chart" sz="quarter" idx="12"/>
          </p:nvPr>
        </p:nvSpPr>
        <p:spPr>
          <a:xfrm>
            <a:off x="4568828" y="1981519"/>
            <a:ext cx="3995737" cy="4235766"/>
          </a:xfrm>
        </p:spPr>
        <p:txBody>
          <a:bodyPr/>
          <a:lstStyle/>
          <a:p>
            <a:pPr lvl="0"/>
            <a:endParaRPr lang="en-US" noProof="0"/>
          </a:p>
        </p:txBody>
      </p:sp>
    </p:spTree>
    <p:extLst>
      <p:ext uri="{BB962C8B-B14F-4D97-AF65-F5344CB8AC3E}">
        <p14:creationId xmlns:p14="http://schemas.microsoft.com/office/powerpoint/2010/main" val="38868504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a:t>Click to edit Master title style</a:t>
            </a:r>
          </a:p>
        </p:txBody>
      </p:sp>
      <p:sp>
        <p:nvSpPr>
          <p:cNvPr id="7" name="Chart Placeholder 6"/>
          <p:cNvSpPr>
            <a:spLocks noGrp="1"/>
          </p:cNvSpPr>
          <p:nvPr>
            <p:ph type="chart" sz="quarter" idx="12"/>
          </p:nvPr>
        </p:nvSpPr>
        <p:spPr>
          <a:xfrm>
            <a:off x="4568826" y="2201332"/>
            <a:ext cx="3995737" cy="4105805"/>
          </a:xfrm>
        </p:spPr>
        <p:txBody>
          <a:bodyPr/>
          <a:lstStyle/>
          <a:p>
            <a:pPr lvl="0"/>
            <a:endParaRPr lang="en-US" noProof="0"/>
          </a:p>
        </p:txBody>
      </p:sp>
      <p:sp>
        <p:nvSpPr>
          <p:cNvPr id="6" name="Chart Placeholder 6"/>
          <p:cNvSpPr>
            <a:spLocks noGrp="1"/>
          </p:cNvSpPr>
          <p:nvPr>
            <p:ph type="chart" sz="quarter" idx="13"/>
          </p:nvPr>
        </p:nvSpPr>
        <p:spPr>
          <a:xfrm>
            <a:off x="334963" y="2201332"/>
            <a:ext cx="3995737" cy="4105805"/>
          </a:xfrm>
        </p:spPr>
        <p:txBody>
          <a:bodyPr/>
          <a:lstStyle/>
          <a:p>
            <a:pPr lvl="0"/>
            <a:endParaRPr lang="en-US" noProof="0"/>
          </a:p>
        </p:txBody>
      </p:sp>
    </p:spTree>
    <p:extLst>
      <p:ext uri="{BB962C8B-B14F-4D97-AF65-F5344CB8AC3E}">
        <p14:creationId xmlns:p14="http://schemas.microsoft.com/office/powerpoint/2010/main" val="1198478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6_Title Slide">
    <p:spTree>
      <p:nvGrpSpPr>
        <p:cNvPr id="1" name=""/>
        <p:cNvGrpSpPr/>
        <p:nvPr/>
      </p:nvGrpSpPr>
      <p:grpSpPr>
        <a:xfrm>
          <a:off x="0" y="0"/>
          <a:ext cx="0" cy="0"/>
          <a:chOff x="0" y="0"/>
          <a:chExt cx="0" cy="0"/>
        </a:xfrm>
      </p:grpSpPr>
      <p:sp>
        <p:nvSpPr>
          <p:cNvPr id="12" name="Rectangle 11"/>
          <p:cNvSpPr/>
          <p:nvPr userDrawn="1"/>
        </p:nvSpPr>
        <p:spPr bwMode="auto">
          <a:xfrm>
            <a:off x="0" y="0"/>
            <a:ext cx="9144000" cy="6858000"/>
          </a:xfrm>
          <a:prstGeom prst="rect">
            <a:avLst/>
          </a:prstGeom>
          <a:solidFill>
            <a:srgbClr val="0065A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074" name="Rectangle 2"/>
          <p:cNvSpPr>
            <a:spLocks noGrp="1" noChangeArrowheads="1"/>
          </p:cNvSpPr>
          <p:nvPr>
            <p:ph type="ctrTitle"/>
          </p:nvPr>
        </p:nvSpPr>
        <p:spPr>
          <a:xfrm>
            <a:off x="334963" y="750887"/>
            <a:ext cx="8229600" cy="3851276"/>
          </a:xfrm>
        </p:spPr>
        <p:txBody>
          <a:bodyPr anchor="t"/>
          <a:lstStyle>
            <a:lvl1pPr>
              <a:spcBef>
                <a:spcPts val="0"/>
              </a:spcBef>
              <a:defRPr sz="3600">
                <a:solidFill>
                  <a:schemeClr val="bg1"/>
                </a:solidFill>
              </a:defRPr>
            </a:lvl1pPr>
          </a:lstStyle>
          <a:p>
            <a:r>
              <a:rPr lang="en-US" dirty="0"/>
              <a:t>Click to edit Master title style</a:t>
            </a:r>
          </a:p>
        </p:txBody>
      </p:sp>
      <p:sp>
        <p:nvSpPr>
          <p:cNvPr id="3075" name="Rectangle 3"/>
          <p:cNvSpPr>
            <a:spLocks noGrp="1" noChangeArrowheads="1"/>
          </p:cNvSpPr>
          <p:nvPr>
            <p:ph type="subTitle" idx="1"/>
          </p:nvPr>
        </p:nvSpPr>
        <p:spPr>
          <a:xfrm>
            <a:off x="334963" y="4602163"/>
            <a:ext cx="5350933" cy="879475"/>
          </a:xfrm>
        </p:spPr>
        <p:txBody>
          <a:bodyPr/>
          <a:lstStyle>
            <a:lvl1pPr marL="0" indent="0">
              <a:spcAft>
                <a:spcPts val="600"/>
              </a:spcAft>
              <a:buFontTx/>
              <a:buNone/>
              <a:defRPr sz="2000" b="1">
                <a:solidFill>
                  <a:schemeClr val="bg1"/>
                </a:solidFill>
              </a:defRPr>
            </a:lvl1pPr>
          </a:lstStyle>
          <a:p>
            <a:r>
              <a:rPr lang="en-US" dirty="0"/>
              <a:t>Click to edit Master subtitle style</a:t>
            </a:r>
          </a:p>
        </p:txBody>
      </p:sp>
      <p:sp>
        <p:nvSpPr>
          <p:cNvPr id="9"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a:solidFill>
                  <a:srgbClr val="000000"/>
                </a:solidFill>
              </a:rPr>
              <a:t>COMMUNITY COLLEGE RESEARCH</a:t>
            </a:r>
            <a:r>
              <a:rPr lang="en-US" sz="700" b="1" baseline="0" dirty="0">
                <a:solidFill>
                  <a:srgbClr val="000000"/>
                </a:solidFill>
              </a:rPr>
              <a:t> CENTER</a:t>
            </a:r>
            <a:endParaRPr lang="en-US" sz="700" dirty="0">
              <a:solidFill>
                <a:srgbClr val="000000"/>
              </a:solidFill>
            </a:endParaRPr>
          </a:p>
        </p:txBody>
      </p:sp>
      <p:sp>
        <p:nvSpPr>
          <p:cNvPr id="10" name="Rectangle 9"/>
          <p:cNvSpPr/>
          <p:nvPr userDrawn="1"/>
        </p:nvSpPr>
        <p:spPr bwMode="auto">
          <a:xfrm>
            <a:off x="457200" y="528320"/>
            <a:ext cx="8229600" cy="172720"/>
          </a:xfrm>
          <a:prstGeom prst="rect">
            <a:avLst/>
          </a:prstGeom>
          <a:solidFill>
            <a:srgbClr val="14131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9_Title Slide">
    <p:spTree>
      <p:nvGrpSpPr>
        <p:cNvPr id="1" name=""/>
        <p:cNvGrpSpPr/>
        <p:nvPr/>
      </p:nvGrpSpPr>
      <p:grpSpPr>
        <a:xfrm>
          <a:off x="0" y="0"/>
          <a:ext cx="0" cy="0"/>
          <a:chOff x="0" y="0"/>
          <a:chExt cx="0" cy="0"/>
        </a:xfrm>
      </p:grpSpPr>
      <p:sp>
        <p:nvSpPr>
          <p:cNvPr id="3074" name="Rectangle 2"/>
          <p:cNvSpPr>
            <a:spLocks noGrp="1" noChangeArrowheads="1"/>
          </p:cNvSpPr>
          <p:nvPr>
            <p:ph type="ctrTitle" hasCustomPrompt="1"/>
          </p:nvPr>
        </p:nvSpPr>
        <p:spPr>
          <a:xfrm>
            <a:off x="325438" y="750887"/>
            <a:ext cx="8417597" cy="3841433"/>
          </a:xfrm>
        </p:spPr>
        <p:txBody>
          <a:bodyPr anchor="t"/>
          <a:lstStyle>
            <a:lvl1pPr>
              <a:spcBef>
                <a:spcPts val="0"/>
              </a:spcBef>
              <a:defRPr sz="3600">
                <a:solidFill>
                  <a:srgbClr val="141313"/>
                </a:solidFill>
              </a:defRPr>
            </a:lvl1pPr>
          </a:lstStyle>
          <a:p>
            <a:r>
              <a:rPr lang="en-US" dirty="0"/>
              <a:t>Click to edit Master title style</a:t>
            </a:r>
            <a:br>
              <a:rPr lang="en-US" dirty="0"/>
            </a:br>
            <a:endParaRPr lang="en-US" dirty="0"/>
          </a:p>
        </p:txBody>
      </p:sp>
      <p:sp>
        <p:nvSpPr>
          <p:cNvPr id="3075" name="Rectangle 3"/>
          <p:cNvSpPr>
            <a:spLocks noGrp="1" noChangeArrowheads="1"/>
          </p:cNvSpPr>
          <p:nvPr>
            <p:ph type="subTitle" idx="1"/>
          </p:nvPr>
        </p:nvSpPr>
        <p:spPr>
          <a:xfrm>
            <a:off x="334964" y="4591050"/>
            <a:ext cx="5473170" cy="879475"/>
          </a:xfrm>
        </p:spPr>
        <p:txBody>
          <a:bodyPr/>
          <a:lstStyle>
            <a:lvl1pPr marL="0" indent="0">
              <a:spcAft>
                <a:spcPts val="600"/>
              </a:spcAft>
              <a:buFontTx/>
              <a:buNone/>
              <a:defRPr sz="2000" b="1">
                <a:solidFill>
                  <a:srgbClr val="141313"/>
                </a:solidFill>
              </a:defRPr>
            </a:lvl1pPr>
          </a:lstStyle>
          <a:p>
            <a:r>
              <a:rPr lang="en-US" dirty="0"/>
              <a:t>Click to edit Master subtitle style</a:t>
            </a:r>
          </a:p>
        </p:txBody>
      </p:sp>
      <p:sp>
        <p:nvSpPr>
          <p:cNvPr id="9"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a:solidFill>
                  <a:srgbClr val="00539B"/>
                </a:solidFill>
              </a:rPr>
              <a:t>COMMUNITY COLLEGE RESEARCH</a:t>
            </a:r>
            <a:r>
              <a:rPr lang="en-US" sz="700" b="1" baseline="0" dirty="0">
                <a:solidFill>
                  <a:srgbClr val="00539B"/>
                </a:solidFill>
              </a:rPr>
              <a:t> CENTER /MDRC</a:t>
            </a:r>
            <a:endParaRPr lang="en-US" sz="700" dirty="0">
              <a:solidFill>
                <a:srgbClr val="00539B"/>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963" y="2008821"/>
            <a:ext cx="8229600" cy="4475164"/>
          </a:xfrm>
        </p:spPr>
        <p:txBody>
          <a:bodyPr/>
          <a:lstStyle>
            <a:lvl1pPr>
              <a:buClr>
                <a:schemeClr val="bg2"/>
              </a:buClr>
              <a:defRPr sz="3200"/>
            </a:lvl1pPr>
            <a:lvl2pPr>
              <a:buClr>
                <a:schemeClr val="bg2"/>
              </a:buClr>
              <a:defRPr sz="3200"/>
            </a:lvl2pPr>
            <a:lvl3pPr>
              <a:buClr>
                <a:schemeClr val="bg2"/>
              </a:buClr>
              <a:defRPr sz="3200"/>
            </a:lvl3pPr>
            <a:lvl4pPr>
              <a:buClr>
                <a:schemeClr val="bg2"/>
              </a:buClr>
              <a:defRPr sz="3200"/>
            </a:lvl4pPr>
            <a:lvl5pPr>
              <a:buClr>
                <a:schemeClr val="bg2"/>
              </a:buClr>
              <a:defRPr sz="3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334963" y="762000"/>
            <a:ext cx="8229600" cy="1143000"/>
          </a:xfrm>
        </p:spPr>
        <p:txBody>
          <a:bodyPr anchor="ctr"/>
          <a:lstStyle/>
          <a:p>
            <a:r>
              <a:rPr lang="en-US" dirty="0"/>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6"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a:solidFill>
                  <a:schemeClr val="tx1"/>
                </a:solidFill>
              </a:rPr>
              <a:t>COMMUNITY COLLEGE RESEARCH</a:t>
            </a:r>
            <a:r>
              <a:rPr lang="en-US" sz="700" b="1" baseline="0" dirty="0">
                <a:solidFill>
                  <a:schemeClr val="tx1"/>
                </a:solidFill>
              </a:rPr>
              <a:t> CENTER</a:t>
            </a:r>
            <a:endParaRPr lang="en-US" sz="700" dirty="0">
              <a:solidFill>
                <a:schemeClr val="tx1"/>
              </a:solidFill>
            </a:endParaRPr>
          </a:p>
        </p:txBody>
      </p:sp>
      <p:sp>
        <p:nvSpPr>
          <p:cNvPr id="7" name="Rectangle 6"/>
          <p:cNvSpPr/>
          <p:nvPr userDrawn="1"/>
        </p:nvSpPr>
        <p:spPr bwMode="auto">
          <a:xfrm>
            <a:off x="457200" y="528320"/>
            <a:ext cx="8229600" cy="172720"/>
          </a:xfrm>
          <a:prstGeom prst="rect">
            <a:avLst/>
          </a:prstGeom>
          <a:solidFill>
            <a:srgbClr val="14131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 name="Content Placeholder 2"/>
          <p:cNvSpPr>
            <a:spLocks noGrp="1"/>
          </p:cNvSpPr>
          <p:nvPr>
            <p:ph idx="1"/>
          </p:nvPr>
        </p:nvSpPr>
        <p:spPr>
          <a:xfrm>
            <a:off x="334963" y="2008821"/>
            <a:ext cx="8229600" cy="4475164"/>
          </a:xfrm>
        </p:spPr>
        <p:txBody>
          <a:bodyPr/>
          <a:lstStyle>
            <a:lvl1pPr>
              <a:buClr>
                <a:schemeClr val="tx1"/>
              </a:buClr>
              <a:defRPr>
                <a:solidFill>
                  <a:srgbClr val="FFFFFF"/>
                </a:solidFill>
              </a:defRPr>
            </a:lvl1pPr>
            <a:lvl2pPr>
              <a:buClr>
                <a:schemeClr val="tx1"/>
              </a:buClr>
              <a:defRPr>
                <a:solidFill>
                  <a:srgbClr val="FFFFFF"/>
                </a:solidFill>
              </a:defRPr>
            </a:lvl2pPr>
            <a:lvl3pPr>
              <a:buClr>
                <a:schemeClr val="tx1"/>
              </a:buClr>
              <a:defRPr>
                <a:solidFill>
                  <a:srgbClr val="FFFFFF"/>
                </a:solidFill>
              </a:defRPr>
            </a:lvl3pPr>
            <a:lvl4pPr>
              <a:buClr>
                <a:schemeClr val="tx1"/>
              </a:buClr>
              <a:defRPr>
                <a:solidFill>
                  <a:srgbClr val="FFFFFF"/>
                </a:solidFill>
              </a:defRPr>
            </a:lvl4pPr>
            <a:lvl5pPr>
              <a:buClr>
                <a:schemeClr val="tx1"/>
              </a:buCl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334963" y="762000"/>
            <a:ext cx="8229600" cy="1143000"/>
          </a:xfrm>
        </p:spPr>
        <p:txBody>
          <a:bodyPr anchor="ctr"/>
          <a:lstStyle>
            <a:lvl1pPr>
              <a:defRPr>
                <a:solidFill>
                  <a:srgbClr val="FFFFFF"/>
                </a:solidFill>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5" name="Text Box 9"/>
          <p:cNvSpPr txBox="1">
            <a:spLocks noChangeArrowheads="1"/>
          </p:cNvSpPr>
          <p:nvPr userDrawn="1"/>
        </p:nvSpPr>
        <p:spPr bwMode="auto">
          <a:xfrm>
            <a:off x="5872479" y="289977"/>
            <a:ext cx="2905761" cy="200055"/>
          </a:xfrm>
          <a:prstGeom prst="rect">
            <a:avLst/>
          </a:prstGeom>
          <a:noFill/>
          <a:ln w="9525">
            <a:noFill/>
            <a:miter lim="800000"/>
            <a:headEnd/>
            <a:tailEnd/>
          </a:ln>
        </p:spPr>
        <p:txBody>
          <a:bodyPr wrap="square">
            <a:prstTxWarp prst="textNoShape">
              <a:avLst/>
            </a:prstTxWarp>
            <a:spAutoFit/>
          </a:bodyPr>
          <a:lstStyle/>
          <a:p>
            <a:pPr marL="0" marR="0" indent="0" algn="r" defTabSz="914400" rtl="0" eaLnBrk="0" fontAlgn="base" latinLnBrk="0" hangingPunct="0">
              <a:lnSpc>
                <a:spcPct val="100000"/>
              </a:lnSpc>
              <a:spcBef>
                <a:spcPts val="230"/>
              </a:spcBef>
              <a:spcAft>
                <a:spcPct val="0"/>
              </a:spcAft>
              <a:buClrTx/>
              <a:buSzTx/>
              <a:buFontTx/>
              <a:buNone/>
              <a:tabLst/>
              <a:defRPr/>
            </a:pPr>
            <a:r>
              <a:rPr lang="en-US" sz="700" b="1" dirty="0">
                <a:solidFill>
                  <a:srgbClr val="FFFFFF"/>
                </a:solidFill>
              </a:rPr>
              <a:t>PRESENTATION TITLE IN HEADER /</a:t>
            </a:r>
            <a:r>
              <a:rPr lang="en-US" sz="700" b="1" baseline="0" dirty="0">
                <a:solidFill>
                  <a:srgbClr val="FFFFFF"/>
                </a:solidFill>
              </a:rPr>
              <a:t> </a:t>
            </a:r>
            <a:r>
              <a:rPr lang="en-US" sz="700" b="1" dirty="0">
                <a:solidFill>
                  <a:srgbClr val="FFFFFF"/>
                </a:solidFill>
              </a:rPr>
              <a:t>MONTH XX, 2012</a:t>
            </a:r>
            <a:endParaRPr lang="en-US" sz="700" dirty="0">
              <a:solidFill>
                <a:srgbClr val="FFFFFF"/>
              </a:solidFill>
            </a:endParaRPr>
          </a:p>
        </p:txBody>
      </p:sp>
      <p:sp>
        <p:nvSpPr>
          <p:cNvPr id="6"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a:solidFill>
                  <a:srgbClr val="FFFFFF"/>
                </a:solidFill>
              </a:rPr>
              <a:t>COMMUNITY COLLEGE RESEARCH</a:t>
            </a:r>
            <a:r>
              <a:rPr lang="en-US" sz="700" b="1" baseline="0" dirty="0">
                <a:solidFill>
                  <a:srgbClr val="FFFFFF"/>
                </a:solidFill>
              </a:rPr>
              <a:t> CENTER</a:t>
            </a:r>
            <a:endParaRPr lang="en-US" sz="700" dirty="0">
              <a:solidFill>
                <a:srgbClr val="FFFFFF"/>
              </a:solidFill>
            </a:endParaRPr>
          </a:p>
        </p:txBody>
      </p:sp>
      <p:sp>
        <p:nvSpPr>
          <p:cNvPr id="7" name="Rectangle 6"/>
          <p:cNvSpPr/>
          <p:nvPr userDrawn="1"/>
        </p:nvSpPr>
        <p:spPr bwMode="auto">
          <a:xfrm>
            <a:off x="457200" y="528320"/>
            <a:ext cx="8229600" cy="172720"/>
          </a:xfrm>
          <a:prstGeom prst="rect">
            <a:avLst/>
          </a:prstGeom>
          <a:solidFill>
            <a:srgbClr val="0065A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 name="Content Placeholder 2"/>
          <p:cNvSpPr>
            <a:spLocks noGrp="1"/>
          </p:cNvSpPr>
          <p:nvPr>
            <p:ph idx="1"/>
          </p:nvPr>
        </p:nvSpPr>
        <p:spPr>
          <a:xfrm>
            <a:off x="334963" y="2008821"/>
            <a:ext cx="8229600" cy="4475164"/>
          </a:xfrm>
        </p:spPr>
        <p:txBody>
          <a:bodyPr/>
          <a:lstStyle>
            <a:lvl1pPr>
              <a:buClr>
                <a:schemeClr val="accent4"/>
              </a:buClr>
              <a:defRPr>
                <a:solidFill>
                  <a:srgbClr val="FFFFFF"/>
                </a:solidFill>
              </a:defRPr>
            </a:lvl1pPr>
            <a:lvl2pPr>
              <a:buClr>
                <a:schemeClr val="accent4"/>
              </a:buClr>
              <a:defRPr>
                <a:solidFill>
                  <a:srgbClr val="FFFFFF"/>
                </a:solidFill>
              </a:defRPr>
            </a:lvl2pPr>
            <a:lvl3pPr>
              <a:buClr>
                <a:schemeClr val="accent4"/>
              </a:buClr>
              <a:defRPr>
                <a:solidFill>
                  <a:srgbClr val="FFFFFF"/>
                </a:solidFill>
              </a:defRPr>
            </a:lvl3pPr>
            <a:lvl4pPr>
              <a:buClr>
                <a:schemeClr val="accent4"/>
              </a:buClr>
              <a:defRPr>
                <a:solidFill>
                  <a:srgbClr val="FFFFFF"/>
                </a:solidFill>
              </a:defRPr>
            </a:lvl4pPr>
            <a:lvl5pPr>
              <a:buClr>
                <a:schemeClr val="accent4"/>
              </a:buCl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334963" y="762000"/>
            <a:ext cx="8229600" cy="1143000"/>
          </a:xfrm>
        </p:spPr>
        <p:txBody>
          <a:bodyPr anchor="ctr"/>
          <a:lstStyle>
            <a:lvl1pPr>
              <a:defRPr>
                <a:solidFill>
                  <a:srgbClr val="FFFFFF"/>
                </a:solidFill>
              </a:defRPr>
            </a:lvl1pPr>
          </a:lstStyle>
          <a:p>
            <a:r>
              <a:rPr lang="en-US" dirty="0"/>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62000"/>
            <a:ext cx="8229601" cy="1143000"/>
          </a:xfrm>
        </p:spPr>
        <p:txBody>
          <a:bodyPr anchor="ctr"/>
          <a:lstStyle/>
          <a:p>
            <a:r>
              <a:rPr lang="en-US" dirty="0"/>
              <a:t>Click to edit Master title style</a:t>
            </a:r>
          </a:p>
        </p:txBody>
      </p:sp>
      <p:sp>
        <p:nvSpPr>
          <p:cNvPr id="5" name="Text Placeholder 4"/>
          <p:cNvSpPr>
            <a:spLocks noGrp="1"/>
          </p:cNvSpPr>
          <p:nvPr>
            <p:ph type="body" sz="quarter" idx="10"/>
          </p:nvPr>
        </p:nvSpPr>
        <p:spPr>
          <a:xfrm>
            <a:off x="334964" y="2002154"/>
            <a:ext cx="3979333" cy="4522471"/>
          </a:xfrm>
          <a:ln>
            <a:noFill/>
          </a:ln>
        </p:spPr>
        <p:txBody>
          <a:bodyPr/>
          <a:lstStyle>
            <a:lvl1pPr>
              <a:spcBef>
                <a:spcPts val="432"/>
              </a:spcBef>
              <a:buClr>
                <a:schemeClr val="bg2"/>
              </a:buClr>
              <a:defRPr/>
            </a:lvl1pPr>
            <a:lvl2pPr>
              <a:spcBef>
                <a:spcPts val="432"/>
              </a:spcBef>
              <a:buClr>
                <a:schemeClr val="bg2"/>
              </a:buClr>
              <a:defRPr/>
            </a:lvl2pPr>
            <a:lvl3pPr>
              <a:spcBef>
                <a:spcPts val="432"/>
              </a:spcBef>
              <a:buClr>
                <a:schemeClr val="bg2"/>
              </a:buClr>
              <a:defRPr/>
            </a:lvl3pPr>
            <a:lvl4pPr>
              <a:spcBef>
                <a:spcPts val="432"/>
              </a:spcBef>
              <a:buClr>
                <a:schemeClr val="bg2"/>
              </a:buClr>
              <a:defRPr/>
            </a:lvl4pPr>
            <a:lvl5pPr>
              <a:spcBef>
                <a:spcPts val="432"/>
              </a:spcBef>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p:cNvSpPr>
            <a:spLocks noGrp="1"/>
          </p:cNvSpPr>
          <p:nvPr>
            <p:ph type="body" sz="quarter" idx="11"/>
          </p:nvPr>
        </p:nvSpPr>
        <p:spPr>
          <a:xfrm>
            <a:off x="4585232" y="2002154"/>
            <a:ext cx="3979333" cy="4522471"/>
          </a:xfrm>
          <a:ln>
            <a:noFill/>
          </a:ln>
        </p:spPr>
        <p:txBody>
          <a:bodyPr/>
          <a:lstStyle>
            <a:lvl1pPr>
              <a:spcBef>
                <a:spcPts val="432"/>
              </a:spcBef>
              <a:buClr>
                <a:schemeClr val="bg2"/>
              </a:buClr>
              <a:defRPr/>
            </a:lvl1pPr>
            <a:lvl2pPr>
              <a:spcBef>
                <a:spcPts val="432"/>
              </a:spcBef>
              <a:buClr>
                <a:schemeClr val="bg2"/>
              </a:buClr>
              <a:defRPr/>
            </a:lvl2pPr>
            <a:lvl3pPr>
              <a:spcBef>
                <a:spcPts val="432"/>
              </a:spcBef>
              <a:buClr>
                <a:schemeClr val="bg2"/>
              </a:buClr>
              <a:defRPr/>
            </a:lvl3pPr>
            <a:lvl4pPr>
              <a:spcBef>
                <a:spcPts val="432"/>
              </a:spcBef>
              <a:buClr>
                <a:schemeClr val="bg2"/>
              </a:buClr>
              <a:defRPr/>
            </a:lvl4pPr>
            <a:lvl5pPr>
              <a:spcBef>
                <a:spcPts val="432"/>
              </a:spcBef>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Rectangle 7"/>
          <p:cNvSpPr/>
          <p:nvPr userDrawn="1"/>
        </p:nvSpPr>
        <p:spPr bwMode="auto">
          <a:xfrm>
            <a:off x="334965" y="2379662"/>
            <a:ext cx="3979863" cy="3831591"/>
          </a:xfrm>
          <a:prstGeom prst="rect">
            <a:avLst/>
          </a:prstGeom>
          <a:noFill/>
          <a:ln w="3175" cap="flat" cmpd="sng" algn="ctr">
            <a:solidFill>
              <a:srgbClr val="141313"/>
            </a:solidFill>
            <a:prstDash val="solid"/>
            <a:round/>
            <a:headEnd type="none" w="med" len="med"/>
            <a:tailEnd type="none" w="med" len="med"/>
          </a:ln>
          <a:effectLst/>
        </p:spPr>
        <p:txBody>
          <a:bodyPr>
            <a:prstTxWarp prst="textNoShape">
              <a:avLst/>
            </a:prstTxWarp>
          </a:bodyPr>
          <a:lstStyle/>
          <a:p>
            <a:pPr>
              <a:defRPr/>
            </a:pPr>
            <a:endParaRPr lang="en-US" dirty="0"/>
          </a:p>
        </p:txBody>
      </p:sp>
      <p:sp>
        <p:nvSpPr>
          <p:cNvPr id="10" name="Rectangle 9"/>
          <p:cNvSpPr/>
          <p:nvPr userDrawn="1"/>
        </p:nvSpPr>
        <p:spPr bwMode="auto">
          <a:xfrm>
            <a:off x="4584703" y="2113915"/>
            <a:ext cx="3979862" cy="4097338"/>
          </a:xfrm>
          <a:prstGeom prst="rect">
            <a:avLst/>
          </a:prstGeom>
          <a:noFill/>
          <a:ln w="3175" cap="flat" cmpd="sng" algn="ctr">
            <a:solidFill>
              <a:srgbClr val="141313"/>
            </a:solidFill>
            <a:prstDash val="solid"/>
            <a:round/>
            <a:headEnd type="none" w="med" len="med"/>
            <a:tailEnd type="none" w="med" len="med"/>
          </a:ln>
          <a:effectLst/>
        </p:spPr>
        <p:txBody>
          <a:bodyPr>
            <a:prstTxWarp prst="textNoShape">
              <a:avLst/>
            </a:prstTxWarp>
          </a:bodyPr>
          <a:lstStyle/>
          <a:p>
            <a:pPr>
              <a:defRPr/>
            </a:pPr>
            <a:endParaRPr lang="en-US" dirty="0"/>
          </a:p>
        </p:txBody>
      </p:sp>
      <p:sp>
        <p:nvSpPr>
          <p:cNvPr id="9" name="Text Placeholder 4"/>
          <p:cNvSpPr>
            <a:spLocks noGrp="1"/>
          </p:cNvSpPr>
          <p:nvPr>
            <p:ph type="body" sz="quarter" idx="11"/>
          </p:nvPr>
        </p:nvSpPr>
        <p:spPr>
          <a:xfrm>
            <a:off x="4585232" y="2415328"/>
            <a:ext cx="3979333" cy="3794654"/>
          </a:xfrm>
          <a:ln>
            <a:noFill/>
          </a:ln>
        </p:spPr>
        <p:txBody>
          <a:bodyPr/>
          <a:lstStyle>
            <a:lvl1pPr>
              <a:buClr>
                <a:schemeClr val="bg2"/>
              </a:buClr>
              <a:defRPr/>
            </a:lvl1pPr>
            <a:lvl2pPr>
              <a:buClr>
                <a:schemeClr val="bg2"/>
              </a:buClr>
              <a:defRPr/>
            </a:lvl2pPr>
            <a:lvl3pPr>
              <a:buClr>
                <a:schemeClr val="bg2"/>
              </a:buClr>
              <a:defRPr/>
            </a:lvl3pPr>
            <a:lvl4pPr>
              <a:buClr>
                <a:schemeClr val="bg2"/>
              </a:buClr>
              <a:defRPr/>
            </a:lvl4pPr>
            <a:lvl5pPr>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334963" y="762000"/>
            <a:ext cx="8239761" cy="1143000"/>
          </a:xfrm>
        </p:spPr>
        <p:txBody>
          <a:bodyPr anchor="ctr"/>
          <a:lstStyle/>
          <a:p>
            <a:r>
              <a:rPr lang="en-US" dirty="0"/>
              <a:t>Click to edit Master title style</a:t>
            </a:r>
          </a:p>
        </p:txBody>
      </p:sp>
      <p:sp>
        <p:nvSpPr>
          <p:cNvPr id="5" name="Text Placeholder 4"/>
          <p:cNvSpPr>
            <a:spLocks noGrp="1"/>
          </p:cNvSpPr>
          <p:nvPr>
            <p:ph type="body" sz="quarter" idx="10"/>
          </p:nvPr>
        </p:nvSpPr>
        <p:spPr>
          <a:xfrm>
            <a:off x="334964" y="2415328"/>
            <a:ext cx="3979333" cy="3804814"/>
          </a:xfrm>
          <a:ln>
            <a:noFill/>
          </a:ln>
        </p:spPr>
        <p:txBody>
          <a:bodyPr/>
          <a:lstStyle>
            <a:lvl1pPr>
              <a:buClr>
                <a:schemeClr val="bg2"/>
              </a:buClr>
              <a:defRPr/>
            </a:lvl1pPr>
            <a:lvl2pPr>
              <a:buClr>
                <a:schemeClr val="bg2"/>
              </a:buClr>
              <a:defRPr/>
            </a:lvl2pPr>
            <a:lvl3pPr>
              <a:buClr>
                <a:schemeClr val="bg2"/>
              </a:buClr>
              <a:defRPr/>
            </a:lvl3pPr>
            <a:lvl4pPr>
              <a:buClr>
                <a:schemeClr val="bg2"/>
              </a:buClr>
              <a:defRPr/>
            </a:lvl4pPr>
            <a:lvl5pPr>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6"/>
          <p:cNvSpPr>
            <a:spLocks noGrp="1"/>
          </p:cNvSpPr>
          <p:nvPr>
            <p:ph type="body" sz="quarter" idx="12" hasCustomPrompt="1"/>
          </p:nvPr>
        </p:nvSpPr>
        <p:spPr>
          <a:xfrm>
            <a:off x="334964" y="2113915"/>
            <a:ext cx="3979333" cy="306387"/>
          </a:xfrm>
          <a:solidFill>
            <a:srgbClr val="0065A4"/>
          </a:solidFill>
          <a:ln>
            <a:noFill/>
          </a:ln>
        </p:spPr>
        <p:txBody>
          <a:bodyPr anchor="ctr"/>
          <a:lstStyle>
            <a:lvl1pPr marL="284163" indent="-111125" algn="l">
              <a:buFontTx/>
              <a:buNone/>
              <a:defRPr sz="1200">
                <a:solidFill>
                  <a:schemeClr val="bg1"/>
                </a:solidFill>
              </a:defRPr>
            </a:lvl1pPr>
          </a:lstStyle>
          <a:p>
            <a:pPr lvl="0"/>
            <a:r>
              <a:rPr lang="en-US" dirty="0"/>
              <a:t>CLICK TO EDIT MASTER TEXT STYLES</a:t>
            </a:r>
          </a:p>
        </p:txBody>
      </p:sp>
      <p:sp>
        <p:nvSpPr>
          <p:cNvPr id="12" name="Text Placeholder 6"/>
          <p:cNvSpPr>
            <a:spLocks noGrp="1"/>
          </p:cNvSpPr>
          <p:nvPr>
            <p:ph type="body" sz="quarter" idx="13" hasCustomPrompt="1"/>
          </p:nvPr>
        </p:nvSpPr>
        <p:spPr>
          <a:xfrm>
            <a:off x="4585232" y="2113915"/>
            <a:ext cx="3979333" cy="306387"/>
          </a:xfrm>
          <a:solidFill>
            <a:srgbClr val="0065A4"/>
          </a:solidFill>
          <a:ln>
            <a:noFill/>
          </a:ln>
        </p:spPr>
        <p:txBody>
          <a:bodyPr anchor="ctr"/>
          <a:lstStyle>
            <a:lvl1pPr marL="346075" indent="-234950" algn="l">
              <a:buFontTx/>
              <a:buNone/>
              <a:defRPr sz="1200">
                <a:solidFill>
                  <a:schemeClr val="bg1"/>
                </a:solidFill>
              </a:defRPr>
            </a:lvl1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334963" y="762000"/>
            <a:ext cx="8229600" cy="114966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8" name="Rectangle 3"/>
          <p:cNvSpPr>
            <a:spLocks noGrp="1" noChangeArrowheads="1"/>
          </p:cNvSpPr>
          <p:nvPr>
            <p:ph type="body" idx="1"/>
          </p:nvPr>
        </p:nvSpPr>
        <p:spPr bwMode="auto">
          <a:xfrm>
            <a:off x="334963" y="2008823"/>
            <a:ext cx="8229600" cy="448532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1" name="Rectangle 7"/>
          <p:cNvSpPr>
            <a:spLocks noChangeArrowheads="1"/>
          </p:cNvSpPr>
          <p:nvPr/>
        </p:nvSpPr>
        <p:spPr bwMode="auto">
          <a:xfrm>
            <a:off x="6715125" y="6372225"/>
            <a:ext cx="184150" cy="457200"/>
          </a:xfrm>
          <a:prstGeom prst="rect">
            <a:avLst/>
          </a:prstGeom>
          <a:noFill/>
          <a:ln w="9525">
            <a:noFill/>
            <a:miter lim="800000"/>
            <a:headEnd/>
            <a:tailEnd/>
          </a:ln>
        </p:spPr>
        <p:txBody>
          <a:bodyPr wrap="none">
            <a:prstTxWarp prst="textNoShape">
              <a:avLst/>
            </a:prstTxWarp>
            <a:spAutoFit/>
          </a:bodyPr>
          <a:lstStyle/>
          <a:p>
            <a:pPr>
              <a:defRPr/>
            </a:pPr>
            <a:endParaRPr lang="en-US" dirty="0">
              <a:solidFill>
                <a:srgbClr val="00539B"/>
              </a:solidFill>
            </a:endParaRPr>
          </a:p>
        </p:txBody>
      </p:sp>
      <p:sp>
        <p:nvSpPr>
          <p:cNvPr id="1034" name="Text Box 10"/>
          <p:cNvSpPr txBox="1">
            <a:spLocks noChangeArrowheads="1"/>
          </p:cNvSpPr>
          <p:nvPr/>
        </p:nvSpPr>
        <p:spPr bwMode="auto">
          <a:xfrm>
            <a:off x="8450263" y="6477417"/>
            <a:ext cx="420687" cy="244475"/>
          </a:xfrm>
          <a:prstGeom prst="rect">
            <a:avLst/>
          </a:prstGeom>
          <a:noFill/>
          <a:ln w="9525">
            <a:noFill/>
            <a:miter lim="800000"/>
            <a:headEnd/>
            <a:tailEnd/>
          </a:ln>
        </p:spPr>
        <p:txBody>
          <a:bodyPr>
            <a:prstTxWarp prst="textNoShape">
              <a:avLst/>
            </a:prstTxWarp>
            <a:spAutoFit/>
          </a:bodyPr>
          <a:lstStyle/>
          <a:p>
            <a:pPr>
              <a:spcBef>
                <a:spcPct val="50000"/>
              </a:spcBef>
              <a:defRPr/>
            </a:pPr>
            <a:fld id="{EE94B151-4CCD-D943-B1FB-60C2EADD0F05}" type="slidenum">
              <a:rPr lang="en-US" sz="1000">
                <a:solidFill>
                  <a:srgbClr val="141313"/>
                </a:solidFill>
              </a:rPr>
              <a:pPr>
                <a:spcBef>
                  <a:spcPct val="50000"/>
                </a:spcBef>
                <a:defRPr/>
              </a:pPr>
              <a:t>‹#›</a:t>
            </a:fld>
            <a:endParaRPr lang="en-US" sz="1000" dirty="0">
              <a:solidFill>
                <a:srgbClr val="141313"/>
              </a:solidFill>
            </a:endParaRPr>
          </a:p>
        </p:txBody>
      </p:sp>
      <p:sp>
        <p:nvSpPr>
          <p:cNvPr id="8" name="Rectangle 7"/>
          <p:cNvSpPr/>
          <p:nvPr userDrawn="1"/>
        </p:nvSpPr>
        <p:spPr bwMode="auto">
          <a:xfrm>
            <a:off x="457200" y="528320"/>
            <a:ext cx="8229600" cy="172720"/>
          </a:xfrm>
          <a:prstGeom prst="rect">
            <a:avLst/>
          </a:prstGeom>
          <a:solidFill>
            <a:srgbClr val="14131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9"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a:solidFill>
                  <a:srgbClr val="00539B"/>
                </a:solidFill>
              </a:rPr>
              <a:t>COMMUNITY COLLEGE RESEARCH</a:t>
            </a:r>
            <a:r>
              <a:rPr lang="en-US" sz="700" b="1" baseline="0" dirty="0">
                <a:solidFill>
                  <a:srgbClr val="00539B"/>
                </a:solidFill>
              </a:rPr>
              <a:t> CENTER</a:t>
            </a:r>
            <a:endParaRPr lang="en-US" sz="700" dirty="0">
              <a:solidFill>
                <a:srgbClr val="00539B"/>
              </a:solidFill>
            </a:endParaRP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54" r:id="rId6"/>
    <p:sldLayoutId id="2147483755" r:id="rId7"/>
    <p:sldLayoutId id="2147483741" r:id="rId8"/>
    <p:sldLayoutId id="2147483742" r:id="rId9"/>
    <p:sldLayoutId id="2147483743" r:id="rId10"/>
    <p:sldLayoutId id="2147483744" r:id="rId11"/>
    <p:sldLayoutId id="2147483745" r:id="rId12"/>
  </p:sldLayoutIdLst>
  <p:hf sldNum="0" hdr="0" ftr="0"/>
  <p:txStyles>
    <p:titleStyle>
      <a:lvl1pPr algn="l" rtl="0" eaLnBrk="0" fontAlgn="base" hangingPunct="0">
        <a:spcBef>
          <a:spcPct val="0"/>
        </a:spcBef>
        <a:spcAft>
          <a:spcPct val="0"/>
        </a:spcAft>
        <a:defRPr sz="3200" b="1">
          <a:solidFill>
            <a:srgbClr val="141313"/>
          </a:solidFill>
          <a:latin typeface="Garamond" pitchFamily="18" charset="0"/>
          <a:ea typeface="+mj-ea"/>
          <a:cs typeface="+mj-cs"/>
        </a:defRPr>
      </a:lvl1pPr>
      <a:lvl2pPr algn="l" rtl="0" eaLnBrk="0" fontAlgn="base" hangingPunct="0">
        <a:spcBef>
          <a:spcPct val="0"/>
        </a:spcBef>
        <a:spcAft>
          <a:spcPct val="0"/>
        </a:spcAft>
        <a:defRPr sz="2500" b="1">
          <a:solidFill>
            <a:schemeClr val="bg1"/>
          </a:solidFill>
          <a:latin typeface="Arial" charset="0"/>
          <a:ea typeface="ヒラギノ角ゴ Pro W3" charset="-128"/>
          <a:cs typeface="ヒラギノ角ゴ Pro W3" charset="-128"/>
        </a:defRPr>
      </a:lvl2pPr>
      <a:lvl3pPr algn="l" rtl="0" eaLnBrk="0" fontAlgn="base" hangingPunct="0">
        <a:spcBef>
          <a:spcPct val="0"/>
        </a:spcBef>
        <a:spcAft>
          <a:spcPct val="0"/>
        </a:spcAft>
        <a:defRPr sz="2500" b="1">
          <a:solidFill>
            <a:schemeClr val="bg1"/>
          </a:solidFill>
          <a:latin typeface="Arial" charset="0"/>
          <a:ea typeface="ヒラギノ角ゴ Pro W3" charset="-128"/>
          <a:cs typeface="ヒラギノ角ゴ Pro W3" charset="-128"/>
        </a:defRPr>
      </a:lvl3pPr>
      <a:lvl4pPr algn="l" rtl="0" eaLnBrk="0" fontAlgn="base" hangingPunct="0">
        <a:spcBef>
          <a:spcPct val="0"/>
        </a:spcBef>
        <a:spcAft>
          <a:spcPct val="0"/>
        </a:spcAft>
        <a:defRPr sz="2500" b="1">
          <a:solidFill>
            <a:schemeClr val="bg1"/>
          </a:solidFill>
          <a:latin typeface="Arial" charset="0"/>
          <a:ea typeface="ヒラギノ角ゴ Pro W3" charset="-128"/>
          <a:cs typeface="ヒラギノ角ゴ Pro W3" charset="-128"/>
        </a:defRPr>
      </a:lvl4pPr>
      <a:lvl5pPr algn="l" rtl="0" eaLnBrk="0" fontAlgn="base" hangingPunct="0">
        <a:spcBef>
          <a:spcPct val="0"/>
        </a:spcBef>
        <a:spcAft>
          <a:spcPct val="0"/>
        </a:spcAft>
        <a:defRPr sz="2500" b="1">
          <a:solidFill>
            <a:schemeClr val="bg1"/>
          </a:solidFill>
          <a:latin typeface="Arial" charset="0"/>
          <a:ea typeface="ヒラギノ角ゴ Pro W3" charset="-128"/>
          <a:cs typeface="ヒラギノ角ゴ Pro W3" charset="-128"/>
        </a:defRPr>
      </a:lvl5pPr>
      <a:lvl6pPr marL="457200" algn="l" rtl="0" fontAlgn="base">
        <a:spcBef>
          <a:spcPct val="0"/>
        </a:spcBef>
        <a:spcAft>
          <a:spcPct val="0"/>
        </a:spcAft>
        <a:defRPr sz="2500" b="1">
          <a:solidFill>
            <a:schemeClr val="bg1"/>
          </a:solidFill>
          <a:latin typeface="Arial" charset="0"/>
          <a:ea typeface="ヒラギノ角ゴ Pro W3" charset="-128"/>
          <a:cs typeface="ヒラギノ角ゴ Pro W3" charset="-128"/>
        </a:defRPr>
      </a:lvl6pPr>
      <a:lvl7pPr marL="914400" algn="l" rtl="0" fontAlgn="base">
        <a:spcBef>
          <a:spcPct val="0"/>
        </a:spcBef>
        <a:spcAft>
          <a:spcPct val="0"/>
        </a:spcAft>
        <a:defRPr sz="2500" b="1">
          <a:solidFill>
            <a:schemeClr val="bg1"/>
          </a:solidFill>
          <a:latin typeface="Arial" charset="0"/>
          <a:ea typeface="ヒラギノ角ゴ Pro W3" charset="-128"/>
          <a:cs typeface="ヒラギノ角ゴ Pro W3" charset="-128"/>
        </a:defRPr>
      </a:lvl7pPr>
      <a:lvl8pPr marL="1371600" algn="l" rtl="0" fontAlgn="base">
        <a:spcBef>
          <a:spcPct val="0"/>
        </a:spcBef>
        <a:spcAft>
          <a:spcPct val="0"/>
        </a:spcAft>
        <a:defRPr sz="2500" b="1">
          <a:solidFill>
            <a:schemeClr val="bg1"/>
          </a:solidFill>
          <a:latin typeface="Arial" charset="0"/>
          <a:ea typeface="ヒラギノ角ゴ Pro W3" charset="-128"/>
          <a:cs typeface="ヒラギノ角ゴ Pro W3" charset="-128"/>
        </a:defRPr>
      </a:lvl8pPr>
      <a:lvl9pPr marL="1828800" algn="l" rtl="0" fontAlgn="base">
        <a:spcBef>
          <a:spcPct val="0"/>
        </a:spcBef>
        <a:spcAft>
          <a:spcPct val="0"/>
        </a:spcAft>
        <a:defRPr sz="2500" b="1">
          <a:solidFill>
            <a:schemeClr val="bg1"/>
          </a:solidFill>
          <a:latin typeface="Arial" charset="0"/>
          <a:ea typeface="ヒラギノ角ゴ Pro W3" charset="-128"/>
          <a:cs typeface="ヒラギノ角ゴ Pro W3" charset="-128"/>
        </a:defRPr>
      </a:lvl9pPr>
    </p:titleStyle>
    <p:bodyStyle>
      <a:lvl1pPr marL="169863" indent="-169863" algn="l" rtl="0" eaLnBrk="0" fontAlgn="base" hangingPunct="0">
        <a:spcBef>
          <a:spcPct val="20000"/>
        </a:spcBef>
        <a:spcAft>
          <a:spcPct val="0"/>
        </a:spcAft>
        <a:buClr>
          <a:schemeClr val="bg2"/>
        </a:buClr>
        <a:buChar char="•"/>
        <a:defRPr>
          <a:solidFill>
            <a:srgbClr val="141313"/>
          </a:solidFill>
          <a:latin typeface="Garamond" pitchFamily="18" charset="0"/>
          <a:ea typeface="+mn-ea"/>
          <a:cs typeface="+mn-cs"/>
        </a:defRPr>
      </a:lvl1pPr>
      <a:lvl2pPr marL="568325" indent="-222250" algn="l" rtl="0" eaLnBrk="0" fontAlgn="base" hangingPunct="0">
        <a:spcBef>
          <a:spcPct val="20000"/>
        </a:spcBef>
        <a:spcAft>
          <a:spcPct val="0"/>
        </a:spcAft>
        <a:buClr>
          <a:schemeClr val="bg2"/>
        </a:buClr>
        <a:buChar char="–"/>
        <a:defRPr>
          <a:solidFill>
            <a:srgbClr val="141313"/>
          </a:solidFill>
          <a:latin typeface="Garamond" pitchFamily="18" charset="0"/>
          <a:ea typeface="+mn-ea"/>
        </a:defRPr>
      </a:lvl2pPr>
      <a:lvl3pPr marL="741363" indent="-173038" algn="l" rtl="0" eaLnBrk="0" fontAlgn="base" hangingPunct="0">
        <a:spcBef>
          <a:spcPct val="20000"/>
        </a:spcBef>
        <a:spcAft>
          <a:spcPct val="0"/>
        </a:spcAft>
        <a:buClr>
          <a:schemeClr val="bg2"/>
        </a:buClr>
        <a:buChar char="•"/>
        <a:defRPr sz="1600">
          <a:solidFill>
            <a:srgbClr val="141313"/>
          </a:solidFill>
          <a:latin typeface="Garamond" pitchFamily="18" charset="0"/>
          <a:ea typeface="+mn-ea"/>
        </a:defRPr>
      </a:lvl3pPr>
      <a:lvl4pPr marL="914400" indent="-173038" algn="l" rtl="0" eaLnBrk="0" fontAlgn="base" hangingPunct="0">
        <a:spcBef>
          <a:spcPct val="20000"/>
        </a:spcBef>
        <a:spcAft>
          <a:spcPct val="0"/>
        </a:spcAft>
        <a:buClr>
          <a:schemeClr val="bg2"/>
        </a:buClr>
        <a:buChar char="–"/>
        <a:defRPr sz="1600">
          <a:solidFill>
            <a:srgbClr val="141313"/>
          </a:solidFill>
          <a:latin typeface="Garamond" pitchFamily="18" charset="0"/>
          <a:ea typeface="+mn-ea"/>
        </a:defRPr>
      </a:lvl4pPr>
      <a:lvl5pPr marL="1087438" indent="-173038" algn="l" rtl="0" eaLnBrk="0" fontAlgn="base" hangingPunct="0">
        <a:spcBef>
          <a:spcPct val="20000"/>
        </a:spcBef>
        <a:spcAft>
          <a:spcPct val="0"/>
        </a:spcAft>
        <a:buClr>
          <a:schemeClr val="bg2"/>
        </a:buClr>
        <a:buChar char="»"/>
        <a:tabLst>
          <a:tab pos="1087438" algn="l"/>
        </a:tabLst>
        <a:defRPr sz="1400">
          <a:solidFill>
            <a:srgbClr val="141313"/>
          </a:solidFill>
          <a:latin typeface="Garamond" pitchFamily="18" charset="0"/>
          <a:ea typeface="+mn-ea"/>
        </a:defRPr>
      </a:lvl5pPr>
      <a:lvl6pPr marL="2455863" indent="-169863" algn="l" rtl="0" fontAlgn="base">
        <a:spcBef>
          <a:spcPct val="20000"/>
        </a:spcBef>
        <a:spcAft>
          <a:spcPct val="0"/>
        </a:spcAft>
        <a:buClr>
          <a:schemeClr val="accent1"/>
        </a:buClr>
        <a:buChar char="»"/>
        <a:defRPr sz="1400">
          <a:solidFill>
            <a:srgbClr val="00539B"/>
          </a:solidFill>
          <a:latin typeface="+mn-lt"/>
          <a:ea typeface="+mn-ea"/>
        </a:defRPr>
      </a:lvl6pPr>
      <a:lvl7pPr marL="2913063" indent="-169863" algn="l" rtl="0" fontAlgn="base">
        <a:spcBef>
          <a:spcPct val="20000"/>
        </a:spcBef>
        <a:spcAft>
          <a:spcPct val="0"/>
        </a:spcAft>
        <a:buClr>
          <a:schemeClr val="accent1"/>
        </a:buClr>
        <a:buChar char="»"/>
        <a:defRPr sz="1400">
          <a:solidFill>
            <a:srgbClr val="00539B"/>
          </a:solidFill>
          <a:latin typeface="+mn-lt"/>
          <a:ea typeface="+mn-ea"/>
        </a:defRPr>
      </a:lvl7pPr>
      <a:lvl8pPr marL="3370263" indent="-169863" algn="l" rtl="0" fontAlgn="base">
        <a:spcBef>
          <a:spcPct val="20000"/>
        </a:spcBef>
        <a:spcAft>
          <a:spcPct val="0"/>
        </a:spcAft>
        <a:buClr>
          <a:schemeClr val="accent1"/>
        </a:buClr>
        <a:buChar char="»"/>
        <a:defRPr sz="1400">
          <a:solidFill>
            <a:srgbClr val="00539B"/>
          </a:solidFill>
          <a:latin typeface="+mn-lt"/>
          <a:ea typeface="+mn-ea"/>
        </a:defRPr>
      </a:lvl8pPr>
      <a:lvl9pPr marL="3827463" indent="-169863" algn="l" rtl="0" fontAlgn="base">
        <a:spcBef>
          <a:spcPct val="20000"/>
        </a:spcBef>
        <a:spcAft>
          <a:spcPct val="0"/>
        </a:spcAft>
        <a:buClr>
          <a:schemeClr val="accent1"/>
        </a:buClr>
        <a:buChar char="»"/>
        <a:defRPr sz="1400">
          <a:solidFill>
            <a:srgbClr val="00539B"/>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334963" y="762000"/>
            <a:ext cx="8229600" cy="114966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8" name="Rectangle 3"/>
          <p:cNvSpPr>
            <a:spLocks noGrp="1" noChangeArrowheads="1"/>
          </p:cNvSpPr>
          <p:nvPr>
            <p:ph type="body" idx="1"/>
          </p:nvPr>
        </p:nvSpPr>
        <p:spPr bwMode="auto">
          <a:xfrm>
            <a:off x="334963" y="2008823"/>
            <a:ext cx="8229600" cy="448532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1" name="Rectangle 7"/>
          <p:cNvSpPr>
            <a:spLocks noChangeArrowheads="1"/>
          </p:cNvSpPr>
          <p:nvPr/>
        </p:nvSpPr>
        <p:spPr bwMode="auto">
          <a:xfrm>
            <a:off x="6715125" y="6372225"/>
            <a:ext cx="184150" cy="457200"/>
          </a:xfrm>
          <a:prstGeom prst="rect">
            <a:avLst/>
          </a:prstGeom>
          <a:noFill/>
          <a:ln w="9525">
            <a:noFill/>
            <a:miter lim="800000"/>
            <a:headEnd/>
            <a:tailEnd/>
          </a:ln>
        </p:spPr>
        <p:txBody>
          <a:bodyPr wrap="none">
            <a:prstTxWarp prst="textNoShape">
              <a:avLst/>
            </a:prstTxWarp>
            <a:spAutoFit/>
          </a:bodyPr>
          <a:lstStyle/>
          <a:p>
            <a:pPr>
              <a:defRPr/>
            </a:pPr>
            <a:endParaRPr lang="en-US">
              <a:solidFill>
                <a:srgbClr val="00539B"/>
              </a:solidFill>
            </a:endParaRPr>
          </a:p>
        </p:txBody>
      </p:sp>
      <p:sp>
        <p:nvSpPr>
          <p:cNvPr id="1033" name="Text Box 9"/>
          <p:cNvSpPr txBox="1">
            <a:spLocks noChangeArrowheads="1"/>
          </p:cNvSpPr>
          <p:nvPr/>
        </p:nvSpPr>
        <p:spPr bwMode="auto">
          <a:xfrm>
            <a:off x="5872479" y="289977"/>
            <a:ext cx="2905761" cy="200055"/>
          </a:xfrm>
          <a:prstGeom prst="rect">
            <a:avLst/>
          </a:prstGeom>
          <a:noFill/>
          <a:ln w="9525">
            <a:noFill/>
            <a:miter lim="800000"/>
            <a:headEnd/>
            <a:tailEnd/>
          </a:ln>
        </p:spPr>
        <p:txBody>
          <a:bodyPr wrap="square">
            <a:prstTxWarp prst="textNoShape">
              <a:avLst/>
            </a:prstTxWarp>
            <a:spAutoFit/>
          </a:bodyPr>
          <a:lstStyle/>
          <a:p>
            <a:pPr marL="0" marR="0" indent="0" algn="r" defTabSz="914400" rtl="0" eaLnBrk="0" fontAlgn="base" latinLnBrk="0" hangingPunct="0">
              <a:lnSpc>
                <a:spcPct val="100000"/>
              </a:lnSpc>
              <a:spcBef>
                <a:spcPts val="230"/>
              </a:spcBef>
              <a:spcAft>
                <a:spcPct val="0"/>
              </a:spcAft>
              <a:buClrTx/>
              <a:buSzTx/>
              <a:buFontTx/>
              <a:buNone/>
              <a:tabLst/>
              <a:defRPr/>
            </a:pPr>
            <a:r>
              <a:rPr lang="en-US" sz="700" b="1" dirty="0">
                <a:solidFill>
                  <a:srgbClr val="00539B"/>
                </a:solidFill>
              </a:rPr>
              <a:t>IMPLEMENTING HOLISTIC STUDENT SUPPORT</a:t>
            </a:r>
            <a:endParaRPr lang="en-US" sz="700" dirty="0">
              <a:solidFill>
                <a:srgbClr val="00539B"/>
              </a:solidFill>
            </a:endParaRPr>
          </a:p>
        </p:txBody>
      </p:sp>
      <p:sp>
        <p:nvSpPr>
          <p:cNvPr id="1034" name="Text Box 10"/>
          <p:cNvSpPr txBox="1">
            <a:spLocks noChangeArrowheads="1"/>
          </p:cNvSpPr>
          <p:nvPr/>
        </p:nvSpPr>
        <p:spPr bwMode="auto">
          <a:xfrm>
            <a:off x="8450263" y="6477417"/>
            <a:ext cx="420687" cy="244475"/>
          </a:xfrm>
          <a:prstGeom prst="rect">
            <a:avLst/>
          </a:prstGeom>
          <a:noFill/>
          <a:ln w="9525">
            <a:noFill/>
            <a:miter lim="800000"/>
            <a:headEnd/>
            <a:tailEnd/>
          </a:ln>
        </p:spPr>
        <p:txBody>
          <a:bodyPr>
            <a:prstTxWarp prst="textNoShape">
              <a:avLst/>
            </a:prstTxWarp>
            <a:spAutoFit/>
          </a:bodyPr>
          <a:lstStyle/>
          <a:p>
            <a:pPr>
              <a:spcBef>
                <a:spcPct val="50000"/>
              </a:spcBef>
              <a:defRPr/>
            </a:pPr>
            <a:fld id="{EE94B151-4CCD-D943-B1FB-60C2EADD0F05}" type="slidenum">
              <a:rPr lang="en-US" sz="1000">
                <a:solidFill>
                  <a:srgbClr val="141313"/>
                </a:solidFill>
              </a:rPr>
              <a:pPr>
                <a:spcBef>
                  <a:spcPct val="50000"/>
                </a:spcBef>
                <a:defRPr/>
              </a:pPr>
              <a:t>‹#›</a:t>
            </a:fld>
            <a:endParaRPr lang="en-US" sz="1000" dirty="0">
              <a:solidFill>
                <a:srgbClr val="141313"/>
              </a:solidFill>
            </a:endParaRPr>
          </a:p>
        </p:txBody>
      </p:sp>
      <p:sp>
        <p:nvSpPr>
          <p:cNvPr id="8" name="Rectangle 7"/>
          <p:cNvSpPr/>
          <p:nvPr userDrawn="1"/>
        </p:nvSpPr>
        <p:spPr bwMode="auto">
          <a:xfrm>
            <a:off x="457200" y="528320"/>
            <a:ext cx="8229600" cy="172720"/>
          </a:xfrm>
          <a:prstGeom prst="rect">
            <a:avLst/>
          </a:prstGeom>
          <a:solidFill>
            <a:srgbClr val="14131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sp>
        <p:nvSpPr>
          <p:cNvPr id="9"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a:solidFill>
                  <a:srgbClr val="00539B"/>
                </a:solidFill>
              </a:rPr>
              <a:t>COMMUNITY COLLEGE RESEARCH</a:t>
            </a:r>
            <a:r>
              <a:rPr lang="en-US" sz="700" b="1" baseline="0" dirty="0">
                <a:solidFill>
                  <a:srgbClr val="00539B"/>
                </a:solidFill>
              </a:rPr>
              <a:t> CENTER / MDRC</a:t>
            </a:r>
            <a:endParaRPr lang="en-US" sz="700" dirty="0">
              <a:solidFill>
                <a:srgbClr val="00539B"/>
              </a:solidFill>
            </a:endParaRPr>
          </a:p>
        </p:txBody>
      </p:sp>
    </p:spTree>
    <p:extLst>
      <p:ext uri="{BB962C8B-B14F-4D97-AF65-F5344CB8AC3E}">
        <p14:creationId xmlns:p14="http://schemas.microsoft.com/office/powerpoint/2010/main" val="2384722208"/>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Lst>
  <p:hf sldNum="0" hdr="0" ftr="0"/>
  <p:txStyles>
    <p:titleStyle>
      <a:lvl1pPr algn="l" rtl="0" eaLnBrk="0" fontAlgn="base" hangingPunct="0">
        <a:spcBef>
          <a:spcPct val="0"/>
        </a:spcBef>
        <a:spcAft>
          <a:spcPct val="0"/>
        </a:spcAft>
        <a:defRPr sz="3200" b="1">
          <a:solidFill>
            <a:srgbClr val="141313"/>
          </a:solidFill>
          <a:latin typeface="+mj-lt"/>
          <a:ea typeface="+mj-ea"/>
          <a:cs typeface="+mj-cs"/>
        </a:defRPr>
      </a:lvl1pPr>
      <a:lvl2pPr algn="l" rtl="0" eaLnBrk="0" fontAlgn="base" hangingPunct="0">
        <a:spcBef>
          <a:spcPct val="0"/>
        </a:spcBef>
        <a:spcAft>
          <a:spcPct val="0"/>
        </a:spcAft>
        <a:defRPr sz="2500" b="1">
          <a:solidFill>
            <a:schemeClr val="bg1"/>
          </a:solidFill>
          <a:latin typeface="Arial" charset="0"/>
          <a:ea typeface="ヒラギノ角ゴ Pro W3" charset="-128"/>
          <a:cs typeface="ヒラギノ角ゴ Pro W3" charset="-128"/>
        </a:defRPr>
      </a:lvl2pPr>
      <a:lvl3pPr algn="l" rtl="0" eaLnBrk="0" fontAlgn="base" hangingPunct="0">
        <a:spcBef>
          <a:spcPct val="0"/>
        </a:spcBef>
        <a:spcAft>
          <a:spcPct val="0"/>
        </a:spcAft>
        <a:defRPr sz="2500" b="1">
          <a:solidFill>
            <a:schemeClr val="bg1"/>
          </a:solidFill>
          <a:latin typeface="Arial" charset="0"/>
          <a:ea typeface="ヒラギノ角ゴ Pro W3" charset="-128"/>
          <a:cs typeface="ヒラギノ角ゴ Pro W3" charset="-128"/>
        </a:defRPr>
      </a:lvl3pPr>
      <a:lvl4pPr algn="l" rtl="0" eaLnBrk="0" fontAlgn="base" hangingPunct="0">
        <a:spcBef>
          <a:spcPct val="0"/>
        </a:spcBef>
        <a:spcAft>
          <a:spcPct val="0"/>
        </a:spcAft>
        <a:defRPr sz="2500" b="1">
          <a:solidFill>
            <a:schemeClr val="bg1"/>
          </a:solidFill>
          <a:latin typeface="Arial" charset="0"/>
          <a:ea typeface="ヒラギノ角ゴ Pro W3" charset="-128"/>
          <a:cs typeface="ヒラギノ角ゴ Pro W3" charset="-128"/>
        </a:defRPr>
      </a:lvl4pPr>
      <a:lvl5pPr algn="l" rtl="0" eaLnBrk="0" fontAlgn="base" hangingPunct="0">
        <a:spcBef>
          <a:spcPct val="0"/>
        </a:spcBef>
        <a:spcAft>
          <a:spcPct val="0"/>
        </a:spcAft>
        <a:defRPr sz="2500" b="1">
          <a:solidFill>
            <a:schemeClr val="bg1"/>
          </a:solidFill>
          <a:latin typeface="Arial" charset="0"/>
          <a:ea typeface="ヒラギノ角ゴ Pro W3" charset="-128"/>
          <a:cs typeface="ヒラギノ角ゴ Pro W3" charset="-128"/>
        </a:defRPr>
      </a:lvl5pPr>
      <a:lvl6pPr marL="457200" algn="l" rtl="0" fontAlgn="base">
        <a:spcBef>
          <a:spcPct val="0"/>
        </a:spcBef>
        <a:spcAft>
          <a:spcPct val="0"/>
        </a:spcAft>
        <a:defRPr sz="2500" b="1">
          <a:solidFill>
            <a:schemeClr val="bg1"/>
          </a:solidFill>
          <a:latin typeface="Arial" charset="0"/>
          <a:ea typeface="ヒラギノ角ゴ Pro W3" charset="-128"/>
          <a:cs typeface="ヒラギノ角ゴ Pro W3" charset="-128"/>
        </a:defRPr>
      </a:lvl6pPr>
      <a:lvl7pPr marL="914400" algn="l" rtl="0" fontAlgn="base">
        <a:spcBef>
          <a:spcPct val="0"/>
        </a:spcBef>
        <a:spcAft>
          <a:spcPct val="0"/>
        </a:spcAft>
        <a:defRPr sz="2500" b="1">
          <a:solidFill>
            <a:schemeClr val="bg1"/>
          </a:solidFill>
          <a:latin typeface="Arial" charset="0"/>
          <a:ea typeface="ヒラギノ角ゴ Pro W3" charset="-128"/>
          <a:cs typeface="ヒラギノ角ゴ Pro W3" charset="-128"/>
        </a:defRPr>
      </a:lvl7pPr>
      <a:lvl8pPr marL="1371600" algn="l" rtl="0" fontAlgn="base">
        <a:spcBef>
          <a:spcPct val="0"/>
        </a:spcBef>
        <a:spcAft>
          <a:spcPct val="0"/>
        </a:spcAft>
        <a:defRPr sz="2500" b="1">
          <a:solidFill>
            <a:schemeClr val="bg1"/>
          </a:solidFill>
          <a:latin typeface="Arial" charset="0"/>
          <a:ea typeface="ヒラギノ角ゴ Pro W3" charset="-128"/>
          <a:cs typeface="ヒラギノ角ゴ Pro W3" charset="-128"/>
        </a:defRPr>
      </a:lvl8pPr>
      <a:lvl9pPr marL="1828800" algn="l" rtl="0" fontAlgn="base">
        <a:spcBef>
          <a:spcPct val="0"/>
        </a:spcBef>
        <a:spcAft>
          <a:spcPct val="0"/>
        </a:spcAft>
        <a:defRPr sz="2500" b="1">
          <a:solidFill>
            <a:schemeClr val="bg1"/>
          </a:solidFill>
          <a:latin typeface="Arial" charset="0"/>
          <a:ea typeface="ヒラギノ角ゴ Pro W3" charset="-128"/>
          <a:cs typeface="ヒラギノ角ゴ Pro W3" charset="-128"/>
        </a:defRPr>
      </a:lvl9pPr>
    </p:titleStyle>
    <p:bodyStyle>
      <a:lvl1pPr marL="169863" indent="-169863" algn="l" rtl="0" eaLnBrk="0" fontAlgn="base" hangingPunct="0">
        <a:spcBef>
          <a:spcPct val="20000"/>
        </a:spcBef>
        <a:spcAft>
          <a:spcPct val="0"/>
        </a:spcAft>
        <a:buClr>
          <a:schemeClr val="bg2"/>
        </a:buClr>
        <a:buChar char="•"/>
        <a:defRPr>
          <a:solidFill>
            <a:srgbClr val="141313"/>
          </a:solidFill>
          <a:latin typeface="+mn-lt"/>
          <a:ea typeface="+mn-ea"/>
          <a:cs typeface="+mn-cs"/>
        </a:defRPr>
      </a:lvl1pPr>
      <a:lvl2pPr marL="568325" indent="-222250" algn="l" rtl="0" eaLnBrk="0" fontAlgn="base" hangingPunct="0">
        <a:spcBef>
          <a:spcPct val="20000"/>
        </a:spcBef>
        <a:spcAft>
          <a:spcPct val="0"/>
        </a:spcAft>
        <a:buClr>
          <a:schemeClr val="bg2"/>
        </a:buClr>
        <a:buChar char="–"/>
        <a:defRPr>
          <a:solidFill>
            <a:srgbClr val="141313"/>
          </a:solidFill>
          <a:latin typeface="+mn-lt"/>
          <a:ea typeface="+mn-ea"/>
        </a:defRPr>
      </a:lvl2pPr>
      <a:lvl3pPr marL="741363" indent="-173038" algn="l" rtl="0" eaLnBrk="0" fontAlgn="base" hangingPunct="0">
        <a:spcBef>
          <a:spcPct val="20000"/>
        </a:spcBef>
        <a:spcAft>
          <a:spcPct val="0"/>
        </a:spcAft>
        <a:buClr>
          <a:schemeClr val="bg2"/>
        </a:buClr>
        <a:buChar char="•"/>
        <a:defRPr sz="1600">
          <a:solidFill>
            <a:srgbClr val="141313"/>
          </a:solidFill>
          <a:latin typeface="+mn-lt"/>
          <a:ea typeface="+mn-ea"/>
        </a:defRPr>
      </a:lvl3pPr>
      <a:lvl4pPr marL="914400" indent="-173038" algn="l" rtl="0" eaLnBrk="0" fontAlgn="base" hangingPunct="0">
        <a:spcBef>
          <a:spcPct val="20000"/>
        </a:spcBef>
        <a:spcAft>
          <a:spcPct val="0"/>
        </a:spcAft>
        <a:buClr>
          <a:schemeClr val="bg2"/>
        </a:buClr>
        <a:buChar char="–"/>
        <a:defRPr sz="1600">
          <a:solidFill>
            <a:srgbClr val="141313"/>
          </a:solidFill>
          <a:latin typeface="+mn-lt"/>
          <a:ea typeface="+mn-ea"/>
        </a:defRPr>
      </a:lvl4pPr>
      <a:lvl5pPr marL="1087438" indent="-173038" algn="l" rtl="0" eaLnBrk="0" fontAlgn="base" hangingPunct="0">
        <a:spcBef>
          <a:spcPct val="20000"/>
        </a:spcBef>
        <a:spcAft>
          <a:spcPct val="0"/>
        </a:spcAft>
        <a:buClr>
          <a:schemeClr val="bg2"/>
        </a:buClr>
        <a:buChar char="»"/>
        <a:tabLst>
          <a:tab pos="1087438" algn="l"/>
        </a:tabLst>
        <a:defRPr sz="1400">
          <a:solidFill>
            <a:srgbClr val="141313"/>
          </a:solidFill>
          <a:latin typeface="+mn-lt"/>
          <a:ea typeface="+mn-ea"/>
        </a:defRPr>
      </a:lvl5pPr>
      <a:lvl6pPr marL="2455863" indent="-169863" algn="l" rtl="0" fontAlgn="base">
        <a:spcBef>
          <a:spcPct val="20000"/>
        </a:spcBef>
        <a:spcAft>
          <a:spcPct val="0"/>
        </a:spcAft>
        <a:buClr>
          <a:schemeClr val="accent1"/>
        </a:buClr>
        <a:buChar char="»"/>
        <a:defRPr sz="1400">
          <a:solidFill>
            <a:srgbClr val="00539B"/>
          </a:solidFill>
          <a:latin typeface="+mn-lt"/>
          <a:ea typeface="+mn-ea"/>
        </a:defRPr>
      </a:lvl6pPr>
      <a:lvl7pPr marL="2913063" indent="-169863" algn="l" rtl="0" fontAlgn="base">
        <a:spcBef>
          <a:spcPct val="20000"/>
        </a:spcBef>
        <a:spcAft>
          <a:spcPct val="0"/>
        </a:spcAft>
        <a:buClr>
          <a:schemeClr val="accent1"/>
        </a:buClr>
        <a:buChar char="»"/>
        <a:defRPr sz="1400">
          <a:solidFill>
            <a:srgbClr val="00539B"/>
          </a:solidFill>
          <a:latin typeface="+mn-lt"/>
          <a:ea typeface="+mn-ea"/>
        </a:defRPr>
      </a:lvl7pPr>
      <a:lvl8pPr marL="3370263" indent="-169863" algn="l" rtl="0" fontAlgn="base">
        <a:spcBef>
          <a:spcPct val="20000"/>
        </a:spcBef>
        <a:spcAft>
          <a:spcPct val="0"/>
        </a:spcAft>
        <a:buClr>
          <a:schemeClr val="accent1"/>
        </a:buClr>
        <a:buChar char="»"/>
        <a:defRPr sz="1400">
          <a:solidFill>
            <a:srgbClr val="00539B"/>
          </a:solidFill>
          <a:latin typeface="+mn-lt"/>
          <a:ea typeface="+mn-ea"/>
        </a:defRPr>
      </a:lvl8pPr>
      <a:lvl9pPr marL="3827463" indent="-169863" algn="l" rtl="0" fontAlgn="base">
        <a:spcBef>
          <a:spcPct val="20000"/>
        </a:spcBef>
        <a:spcAft>
          <a:spcPct val="0"/>
        </a:spcAft>
        <a:buClr>
          <a:schemeClr val="accent1"/>
        </a:buClr>
        <a:buChar char="»"/>
        <a:defRPr sz="1400">
          <a:solidFill>
            <a:srgbClr val="00539B"/>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9.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4.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7.xml"/><Relationship Id="rId6" Type="http://schemas.openxmlformats.org/officeDocument/2006/relationships/image" Target="../media/image6.svg"/><Relationship Id="rId10" Type="http://schemas.openxmlformats.org/officeDocument/2006/relationships/image" Target="../media/image10.svg"/><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9" name="Subtitle 8"/>
          <p:cNvSpPr>
            <a:spLocks noGrp="1"/>
          </p:cNvSpPr>
          <p:nvPr>
            <p:ph idx="1"/>
          </p:nvPr>
        </p:nvSpPr>
        <p:spPr/>
        <p:txBody>
          <a:bodyPr/>
          <a:lstStyle/>
          <a:p>
            <a:pPr lvl="1" algn="ctr"/>
            <a:endParaRPr lang="en-US" sz="2400" dirty="0"/>
          </a:p>
          <a:p>
            <a:pPr lvl="1" algn="ctr"/>
            <a:endParaRPr lang="en-US" sz="2800" dirty="0"/>
          </a:p>
          <a:p>
            <a:endParaRPr lang="en-US" dirty="0"/>
          </a:p>
        </p:txBody>
      </p:sp>
      <p:sp>
        <p:nvSpPr>
          <p:cNvPr id="4" name="Title 3"/>
          <p:cNvSpPr>
            <a:spLocks noGrp="1"/>
          </p:cNvSpPr>
          <p:nvPr>
            <p:ph type="title"/>
          </p:nvPr>
        </p:nvSpPr>
        <p:spPr/>
        <p:txBody>
          <a:bodyPr anchor="ctr"/>
          <a:lstStyle/>
          <a:p>
            <a:r>
              <a:rPr lang="en-US" sz="4400" spc="-10" dirty="0" smtClean="0"/>
              <a:t>Implementing </a:t>
            </a:r>
            <a:r>
              <a:rPr lang="en-US" sz="4400" spc="-10" dirty="0"/>
              <a:t>Holistic Student Support: </a:t>
            </a:r>
            <a:r>
              <a:rPr lang="en-US" sz="4400" spc="-10" dirty="0" smtClean="0"/>
              <a:t>An Introduction </a:t>
            </a:r>
            <a:r>
              <a:rPr lang="en-US" sz="4400" spc="-10" dirty="0"/>
              <a:t>to Key Structures and Processes </a:t>
            </a:r>
            <a:endParaRPr lang="en-US" sz="4200" spc="-10" dirty="0"/>
          </a:p>
        </p:txBody>
      </p:sp>
      <p:pic>
        <p:nvPicPr>
          <p:cNvPr id="2050" name="Picture 2" descr="H:\ADMIN\PowerPoint,Letterhead,Logos\MDRC logo\logo_high_r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4843" y="110444"/>
            <a:ext cx="1691640" cy="894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66861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764635858"/>
              </p:ext>
            </p:extLst>
          </p:nvPr>
        </p:nvGraphicFramePr>
        <p:xfrm>
          <a:off x="334963" y="2008188"/>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a:t>Structures for Student Support Practices </a:t>
            </a:r>
          </a:p>
        </p:txBody>
      </p:sp>
    </p:spTree>
    <p:extLst>
      <p:ext uri="{BB962C8B-B14F-4D97-AF65-F5344CB8AC3E}">
        <p14:creationId xmlns:p14="http://schemas.microsoft.com/office/powerpoint/2010/main" val="32008231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915477667"/>
              </p:ext>
            </p:extLst>
          </p:nvPr>
        </p:nvGraphicFramePr>
        <p:xfrm>
          <a:off x="334963" y="2008188"/>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a:t>Structures for Student Support Practices </a:t>
            </a:r>
          </a:p>
        </p:txBody>
      </p:sp>
    </p:spTree>
    <p:extLst>
      <p:ext uri="{BB962C8B-B14F-4D97-AF65-F5344CB8AC3E}">
        <p14:creationId xmlns:p14="http://schemas.microsoft.com/office/powerpoint/2010/main" val="30080195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46060868"/>
              </p:ext>
            </p:extLst>
          </p:nvPr>
        </p:nvGraphicFramePr>
        <p:xfrm>
          <a:off x="334963" y="2008188"/>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a:t>Structures for Student Support Practices </a:t>
            </a:r>
          </a:p>
        </p:txBody>
      </p:sp>
    </p:spTree>
    <p:extLst>
      <p:ext uri="{BB962C8B-B14F-4D97-AF65-F5344CB8AC3E}">
        <p14:creationId xmlns:p14="http://schemas.microsoft.com/office/powerpoint/2010/main" val="4718281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104559584"/>
              </p:ext>
            </p:extLst>
          </p:nvPr>
        </p:nvGraphicFramePr>
        <p:xfrm>
          <a:off x="334963" y="2008188"/>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smtClean="0"/>
              <a:t>Outreach Processes</a:t>
            </a:r>
            <a:endParaRPr lang="en-US" dirty="0"/>
          </a:p>
        </p:txBody>
      </p:sp>
    </p:spTree>
    <p:extLst>
      <p:ext uri="{BB962C8B-B14F-4D97-AF65-F5344CB8AC3E}">
        <p14:creationId xmlns:p14="http://schemas.microsoft.com/office/powerpoint/2010/main" val="10607911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9"/>
          <p:cNvGraphicFramePr>
            <a:graphicFrameLocks noGrp="1"/>
          </p:cNvGraphicFramePr>
          <p:nvPr>
            <p:ph idx="1"/>
            <p:extLst>
              <p:ext uri="{D42A27DB-BD31-4B8C-83A1-F6EECF244321}">
                <p14:modId xmlns:p14="http://schemas.microsoft.com/office/powerpoint/2010/main" val="2350487660"/>
              </p:ext>
            </p:extLst>
          </p:nvPr>
        </p:nvGraphicFramePr>
        <p:xfrm>
          <a:off x="334963" y="2008188"/>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a:t>Outreach Processes</a:t>
            </a:r>
          </a:p>
        </p:txBody>
      </p:sp>
    </p:spTree>
    <p:extLst>
      <p:ext uri="{BB962C8B-B14F-4D97-AF65-F5344CB8AC3E}">
        <p14:creationId xmlns:p14="http://schemas.microsoft.com/office/powerpoint/2010/main" val="7874222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9"/>
          <p:cNvGraphicFramePr>
            <a:graphicFrameLocks noGrp="1"/>
          </p:cNvGraphicFramePr>
          <p:nvPr>
            <p:ph idx="1"/>
            <p:extLst>
              <p:ext uri="{D42A27DB-BD31-4B8C-83A1-F6EECF244321}">
                <p14:modId xmlns:p14="http://schemas.microsoft.com/office/powerpoint/2010/main" val="136632898"/>
              </p:ext>
            </p:extLst>
          </p:nvPr>
        </p:nvGraphicFramePr>
        <p:xfrm>
          <a:off x="334963" y="2008188"/>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smtClean="0"/>
              <a:t>Outreach Processes</a:t>
            </a:r>
            <a:endParaRPr lang="en-US" dirty="0"/>
          </a:p>
        </p:txBody>
      </p:sp>
    </p:spTree>
    <p:extLst>
      <p:ext uri="{BB962C8B-B14F-4D97-AF65-F5344CB8AC3E}">
        <p14:creationId xmlns:p14="http://schemas.microsoft.com/office/powerpoint/2010/main" val="3078730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9"/>
          <p:cNvGraphicFramePr>
            <a:graphicFrameLocks noGrp="1"/>
          </p:cNvGraphicFramePr>
          <p:nvPr>
            <p:ph idx="1"/>
            <p:extLst>
              <p:ext uri="{D42A27DB-BD31-4B8C-83A1-F6EECF244321}">
                <p14:modId xmlns:p14="http://schemas.microsoft.com/office/powerpoint/2010/main" val="3050366120"/>
              </p:ext>
            </p:extLst>
          </p:nvPr>
        </p:nvGraphicFramePr>
        <p:xfrm>
          <a:off x="334963" y="2008188"/>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a:t>Outreach Processes</a:t>
            </a:r>
          </a:p>
        </p:txBody>
      </p:sp>
    </p:spTree>
    <p:extLst>
      <p:ext uri="{BB962C8B-B14F-4D97-AF65-F5344CB8AC3E}">
        <p14:creationId xmlns:p14="http://schemas.microsoft.com/office/powerpoint/2010/main" val="26225440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9"/>
          <p:cNvGraphicFramePr>
            <a:graphicFrameLocks noGrp="1"/>
          </p:cNvGraphicFramePr>
          <p:nvPr>
            <p:ph idx="1"/>
            <p:extLst>
              <p:ext uri="{D42A27DB-BD31-4B8C-83A1-F6EECF244321}">
                <p14:modId xmlns:p14="http://schemas.microsoft.com/office/powerpoint/2010/main" val="2399188577"/>
              </p:ext>
            </p:extLst>
          </p:nvPr>
        </p:nvGraphicFramePr>
        <p:xfrm>
          <a:off x="334963" y="2008188"/>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a:t>Advising Pedagogy </a:t>
            </a:r>
          </a:p>
        </p:txBody>
      </p:sp>
    </p:spTree>
    <p:extLst>
      <p:ext uri="{BB962C8B-B14F-4D97-AF65-F5344CB8AC3E}">
        <p14:creationId xmlns:p14="http://schemas.microsoft.com/office/powerpoint/2010/main" val="39521308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9"/>
          <p:cNvGraphicFramePr>
            <a:graphicFrameLocks noGrp="1"/>
          </p:cNvGraphicFramePr>
          <p:nvPr>
            <p:ph idx="1"/>
            <p:extLst>
              <p:ext uri="{D42A27DB-BD31-4B8C-83A1-F6EECF244321}">
                <p14:modId xmlns:p14="http://schemas.microsoft.com/office/powerpoint/2010/main" val="3334741077"/>
              </p:ext>
            </p:extLst>
          </p:nvPr>
        </p:nvGraphicFramePr>
        <p:xfrm>
          <a:off x="334963" y="2008188"/>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a:t>Advising Pedagogy </a:t>
            </a:r>
          </a:p>
        </p:txBody>
      </p:sp>
    </p:spTree>
    <p:extLst>
      <p:ext uri="{BB962C8B-B14F-4D97-AF65-F5344CB8AC3E}">
        <p14:creationId xmlns:p14="http://schemas.microsoft.com/office/powerpoint/2010/main" val="29281621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9"/>
          <p:cNvGraphicFramePr>
            <a:graphicFrameLocks noGrp="1"/>
          </p:cNvGraphicFramePr>
          <p:nvPr>
            <p:ph idx="1"/>
            <p:extLst>
              <p:ext uri="{D42A27DB-BD31-4B8C-83A1-F6EECF244321}">
                <p14:modId xmlns:p14="http://schemas.microsoft.com/office/powerpoint/2010/main" val="2162863425"/>
              </p:ext>
            </p:extLst>
          </p:nvPr>
        </p:nvGraphicFramePr>
        <p:xfrm>
          <a:off x="334963" y="2008188"/>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smtClean="0"/>
              <a:t>Advising Pedagogy </a:t>
            </a:r>
            <a:endParaRPr lang="en-US" dirty="0"/>
          </a:p>
        </p:txBody>
      </p:sp>
    </p:spTree>
    <p:extLst>
      <p:ext uri="{BB962C8B-B14F-4D97-AF65-F5344CB8AC3E}">
        <p14:creationId xmlns:p14="http://schemas.microsoft.com/office/powerpoint/2010/main" val="33256719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What is holistic student support? </a:t>
            </a:r>
            <a:endParaRPr lang="en-US" dirty="0"/>
          </a:p>
        </p:txBody>
      </p:sp>
      <p:sp>
        <p:nvSpPr>
          <p:cNvPr id="4" name="Subtitle 3">
            <a:extLst>
              <a:ext uri="{FF2B5EF4-FFF2-40B4-BE49-F238E27FC236}">
                <a16:creationId xmlns:a16="http://schemas.microsoft.com/office/drawing/2014/main" xmlns="" id="{6E0D46B3-0D83-43B9-9FC3-5663840FC54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95409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9"/>
          <p:cNvGraphicFramePr>
            <a:graphicFrameLocks noGrp="1"/>
          </p:cNvGraphicFramePr>
          <p:nvPr>
            <p:ph idx="1"/>
            <p:extLst>
              <p:ext uri="{D42A27DB-BD31-4B8C-83A1-F6EECF244321}">
                <p14:modId xmlns:p14="http://schemas.microsoft.com/office/powerpoint/2010/main" val="215067713"/>
              </p:ext>
            </p:extLst>
          </p:nvPr>
        </p:nvGraphicFramePr>
        <p:xfrm>
          <a:off x="334963" y="2008188"/>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a:t>Advising Pedagogy </a:t>
            </a:r>
          </a:p>
        </p:txBody>
      </p:sp>
    </p:spTree>
    <p:extLst>
      <p:ext uri="{BB962C8B-B14F-4D97-AF65-F5344CB8AC3E}">
        <p14:creationId xmlns:p14="http://schemas.microsoft.com/office/powerpoint/2010/main" val="20164942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34963" y="2008821"/>
            <a:ext cx="4099877" cy="4475164"/>
          </a:xfrm>
          <a:ln>
            <a:solidFill>
              <a:schemeClr val="bg1">
                <a:lumMod val="75000"/>
              </a:schemeClr>
            </a:solidFill>
          </a:ln>
        </p:spPr>
        <p:txBody>
          <a:bodyPr/>
          <a:lstStyle/>
          <a:p>
            <a:pPr marL="0" indent="0">
              <a:spcAft>
                <a:spcPts val="600"/>
              </a:spcAft>
              <a:buNone/>
            </a:pPr>
            <a:r>
              <a:rPr lang="en-US" sz="1400" b="1" dirty="0"/>
              <a:t>V</a:t>
            </a:r>
            <a:r>
              <a:rPr lang="en-US" sz="1400" b="1" dirty="0" smtClean="0"/>
              <a:t>isit </a:t>
            </a:r>
            <a:r>
              <a:rPr lang="en-US" sz="1400" b="1" dirty="0"/>
              <a:t>CCRC on the web at </a:t>
            </a:r>
          </a:p>
          <a:p>
            <a:pPr marL="0" indent="0">
              <a:spcAft>
                <a:spcPts val="600"/>
              </a:spcAft>
              <a:buNone/>
            </a:pPr>
            <a:r>
              <a:rPr lang="en-US" sz="1400" u="sng" dirty="0">
                <a:solidFill>
                  <a:srgbClr val="0065A4"/>
                </a:solidFill>
              </a:rPr>
              <a:t>http://</a:t>
            </a:r>
            <a:r>
              <a:rPr lang="en-US" sz="1400" u="sng" dirty="0" err="1">
                <a:solidFill>
                  <a:srgbClr val="0065A4"/>
                </a:solidFill>
              </a:rPr>
              <a:t>ccrc.tc.columbia.edu</a:t>
            </a:r>
            <a:endParaRPr lang="en-US" sz="1400" u="sng" dirty="0">
              <a:solidFill>
                <a:srgbClr val="0065A4"/>
              </a:solidFill>
            </a:endParaRPr>
          </a:p>
          <a:p>
            <a:pPr marL="0" indent="0">
              <a:buNone/>
            </a:pPr>
            <a:r>
              <a:rPr lang="en-US" sz="1400" b="0" dirty="0"/>
              <a:t>where you can download presentations, reports, </a:t>
            </a:r>
          </a:p>
          <a:p>
            <a:pPr marL="0" indent="0">
              <a:buNone/>
            </a:pPr>
            <a:r>
              <a:rPr lang="en-US" sz="1400" b="0" dirty="0"/>
              <a:t>and briefs, and sign-up for news announcements. </a:t>
            </a:r>
          </a:p>
          <a:p>
            <a:pPr marL="0" indent="0">
              <a:buNone/>
            </a:pPr>
            <a:r>
              <a:rPr lang="en-US" sz="1400" b="0" dirty="0"/>
              <a:t>We’re also on </a:t>
            </a:r>
            <a:r>
              <a:rPr lang="en-US" sz="1400" b="0" dirty="0">
                <a:solidFill>
                  <a:srgbClr val="0065A4"/>
                </a:solidFill>
              </a:rPr>
              <a:t>Facebook </a:t>
            </a:r>
            <a:r>
              <a:rPr lang="en-US" sz="1400" b="0" dirty="0"/>
              <a:t>and </a:t>
            </a:r>
            <a:r>
              <a:rPr lang="en-US" sz="1400" b="0" dirty="0">
                <a:solidFill>
                  <a:srgbClr val="0065A4"/>
                </a:solidFill>
              </a:rPr>
              <a:t>Twitter</a:t>
            </a:r>
            <a:r>
              <a:rPr lang="en-US" sz="1400" b="0" dirty="0"/>
              <a:t>. </a:t>
            </a:r>
          </a:p>
          <a:p>
            <a:pPr marL="0" indent="0">
              <a:buNone/>
            </a:pPr>
            <a:endParaRPr lang="en-US" sz="1200" b="1" dirty="0"/>
          </a:p>
          <a:p>
            <a:pPr marL="0" indent="0">
              <a:buNone/>
            </a:pPr>
            <a:r>
              <a:rPr lang="en-US" sz="1200" b="1" dirty="0"/>
              <a:t>Community College Research Center </a:t>
            </a:r>
            <a:endParaRPr lang="en-US" sz="1200" b="1" dirty="0" smtClean="0"/>
          </a:p>
          <a:p>
            <a:pPr marL="0" indent="0">
              <a:buNone/>
            </a:pPr>
            <a:r>
              <a:rPr lang="en-US" sz="1200" b="1" dirty="0" smtClean="0"/>
              <a:t>Teachers </a:t>
            </a:r>
            <a:r>
              <a:rPr lang="en-US" sz="1200" b="1" dirty="0"/>
              <a:t>College, Columbia University </a:t>
            </a:r>
            <a:endParaRPr lang="en-US" sz="1200" b="1" dirty="0" smtClean="0"/>
          </a:p>
          <a:p>
            <a:pPr marL="0" indent="0">
              <a:buNone/>
            </a:pPr>
            <a:r>
              <a:rPr lang="en-US" sz="1200" dirty="0" smtClean="0"/>
              <a:t>525 </a:t>
            </a:r>
            <a:r>
              <a:rPr lang="en-US" sz="1200" dirty="0"/>
              <a:t>West 120th Street, Box 174, New York, NY </a:t>
            </a:r>
            <a:r>
              <a:rPr lang="en-US" sz="1200" dirty="0" smtClean="0"/>
              <a:t>10027</a:t>
            </a:r>
          </a:p>
          <a:p>
            <a:pPr marL="0" indent="0">
              <a:buNone/>
            </a:pPr>
            <a:r>
              <a:rPr lang="en-US" sz="1200" dirty="0" smtClean="0"/>
              <a:t>E-mail</a:t>
            </a:r>
            <a:r>
              <a:rPr lang="en-US" sz="1200" dirty="0"/>
              <a:t>: </a:t>
            </a:r>
            <a:r>
              <a:rPr lang="en-US" sz="1200" dirty="0" err="1"/>
              <a:t>ccrc@columbia.edu</a:t>
            </a:r>
            <a:r>
              <a:rPr lang="en-US" sz="1200" dirty="0"/>
              <a:t> </a:t>
            </a:r>
            <a:r>
              <a:rPr lang="en-US" sz="1200" dirty="0" smtClean="0"/>
              <a:t>Phone: </a:t>
            </a:r>
            <a:r>
              <a:rPr lang="en-US" sz="1200" dirty="0"/>
              <a:t>212.678.3091</a:t>
            </a:r>
          </a:p>
        </p:txBody>
      </p:sp>
      <p:sp>
        <p:nvSpPr>
          <p:cNvPr id="3" name="Title 2"/>
          <p:cNvSpPr>
            <a:spLocks noGrp="1"/>
          </p:cNvSpPr>
          <p:nvPr>
            <p:ph type="title"/>
          </p:nvPr>
        </p:nvSpPr>
        <p:spPr/>
        <p:txBody>
          <a:bodyPr/>
          <a:lstStyle/>
          <a:p>
            <a:r>
              <a:rPr lang="en-US" dirty="0"/>
              <a:t>For more information </a:t>
            </a:r>
          </a:p>
        </p:txBody>
      </p:sp>
      <p:sp>
        <p:nvSpPr>
          <p:cNvPr id="7" name="Content Placeholder 3"/>
          <p:cNvSpPr txBox="1">
            <a:spLocks/>
          </p:cNvSpPr>
          <p:nvPr/>
        </p:nvSpPr>
        <p:spPr bwMode="auto">
          <a:xfrm>
            <a:off x="4691063" y="2008821"/>
            <a:ext cx="4096512" cy="4475164"/>
          </a:xfrm>
          <a:prstGeom prst="rect">
            <a:avLst/>
          </a:prstGeom>
          <a:noFill/>
          <a:ln w="9525">
            <a:solidFill>
              <a:schemeClr val="bg1">
                <a:lumMod val="75000"/>
              </a:schemeClr>
            </a:solidFill>
            <a:miter lim="800000"/>
            <a:headEnd/>
            <a:tailEnd/>
          </a:ln>
        </p:spPr>
        <p:txBody>
          <a:bodyPr vert="horz" wrap="square" lIns="91440" tIns="45720" rIns="91440" bIns="45720" numCol="1" anchor="t" anchorCtr="0" compatLnSpc="1">
            <a:prstTxWarp prst="textNoShape">
              <a:avLst/>
            </a:prstTxWarp>
          </a:bodyPr>
          <a:lstStyle>
            <a:lvl1pPr marL="169863" indent="-169863" algn="l" rtl="0" eaLnBrk="0" fontAlgn="base" hangingPunct="0">
              <a:spcBef>
                <a:spcPct val="20000"/>
              </a:spcBef>
              <a:spcAft>
                <a:spcPct val="0"/>
              </a:spcAft>
              <a:buClr>
                <a:schemeClr val="accent4"/>
              </a:buClr>
              <a:buChar char="•"/>
              <a:defRPr>
                <a:solidFill>
                  <a:srgbClr val="FFFFFF"/>
                </a:solidFill>
                <a:latin typeface="+mn-lt"/>
                <a:ea typeface="+mn-ea"/>
                <a:cs typeface="+mn-cs"/>
              </a:defRPr>
            </a:lvl1pPr>
            <a:lvl2pPr marL="568325" indent="-222250" algn="l" rtl="0" eaLnBrk="0" fontAlgn="base" hangingPunct="0">
              <a:spcBef>
                <a:spcPct val="20000"/>
              </a:spcBef>
              <a:spcAft>
                <a:spcPct val="0"/>
              </a:spcAft>
              <a:buClr>
                <a:schemeClr val="accent4"/>
              </a:buClr>
              <a:buChar char="–"/>
              <a:defRPr>
                <a:solidFill>
                  <a:srgbClr val="FFFFFF"/>
                </a:solidFill>
                <a:latin typeface="+mn-lt"/>
                <a:ea typeface="+mn-ea"/>
              </a:defRPr>
            </a:lvl2pPr>
            <a:lvl3pPr marL="741363" indent="-173038" algn="l" rtl="0" eaLnBrk="0" fontAlgn="base" hangingPunct="0">
              <a:spcBef>
                <a:spcPct val="20000"/>
              </a:spcBef>
              <a:spcAft>
                <a:spcPct val="0"/>
              </a:spcAft>
              <a:buClr>
                <a:schemeClr val="accent4"/>
              </a:buClr>
              <a:buChar char="•"/>
              <a:defRPr sz="1600">
                <a:solidFill>
                  <a:srgbClr val="FFFFFF"/>
                </a:solidFill>
                <a:latin typeface="+mn-lt"/>
                <a:ea typeface="+mn-ea"/>
              </a:defRPr>
            </a:lvl3pPr>
            <a:lvl4pPr marL="914400" indent="-173038" algn="l" rtl="0" eaLnBrk="0" fontAlgn="base" hangingPunct="0">
              <a:spcBef>
                <a:spcPct val="20000"/>
              </a:spcBef>
              <a:spcAft>
                <a:spcPct val="0"/>
              </a:spcAft>
              <a:buClr>
                <a:schemeClr val="accent4"/>
              </a:buClr>
              <a:buChar char="–"/>
              <a:defRPr sz="1600">
                <a:solidFill>
                  <a:srgbClr val="FFFFFF"/>
                </a:solidFill>
                <a:latin typeface="+mn-lt"/>
                <a:ea typeface="+mn-ea"/>
              </a:defRPr>
            </a:lvl4pPr>
            <a:lvl5pPr marL="1087438" indent="-173038" algn="l" rtl="0" eaLnBrk="0" fontAlgn="base" hangingPunct="0">
              <a:spcBef>
                <a:spcPct val="20000"/>
              </a:spcBef>
              <a:spcAft>
                <a:spcPct val="0"/>
              </a:spcAft>
              <a:buClr>
                <a:schemeClr val="accent4"/>
              </a:buClr>
              <a:buChar char="»"/>
              <a:tabLst>
                <a:tab pos="1087438" algn="l"/>
              </a:tabLst>
              <a:defRPr sz="1400">
                <a:solidFill>
                  <a:srgbClr val="FFFFFF"/>
                </a:solidFill>
                <a:latin typeface="+mn-lt"/>
                <a:ea typeface="+mn-ea"/>
              </a:defRPr>
            </a:lvl5pPr>
            <a:lvl6pPr marL="2455863" indent="-169863" algn="l" rtl="0" fontAlgn="base">
              <a:spcBef>
                <a:spcPct val="20000"/>
              </a:spcBef>
              <a:spcAft>
                <a:spcPct val="0"/>
              </a:spcAft>
              <a:buClr>
                <a:schemeClr val="accent1"/>
              </a:buClr>
              <a:buChar char="»"/>
              <a:defRPr sz="1400">
                <a:solidFill>
                  <a:srgbClr val="00539B"/>
                </a:solidFill>
                <a:latin typeface="+mn-lt"/>
                <a:ea typeface="+mn-ea"/>
              </a:defRPr>
            </a:lvl6pPr>
            <a:lvl7pPr marL="2913063" indent="-169863" algn="l" rtl="0" fontAlgn="base">
              <a:spcBef>
                <a:spcPct val="20000"/>
              </a:spcBef>
              <a:spcAft>
                <a:spcPct val="0"/>
              </a:spcAft>
              <a:buClr>
                <a:schemeClr val="accent1"/>
              </a:buClr>
              <a:buChar char="»"/>
              <a:defRPr sz="1400">
                <a:solidFill>
                  <a:srgbClr val="00539B"/>
                </a:solidFill>
                <a:latin typeface="+mn-lt"/>
                <a:ea typeface="+mn-ea"/>
              </a:defRPr>
            </a:lvl7pPr>
            <a:lvl8pPr marL="3370263" indent="-169863" algn="l" rtl="0" fontAlgn="base">
              <a:spcBef>
                <a:spcPct val="20000"/>
              </a:spcBef>
              <a:spcAft>
                <a:spcPct val="0"/>
              </a:spcAft>
              <a:buClr>
                <a:schemeClr val="accent1"/>
              </a:buClr>
              <a:buChar char="»"/>
              <a:defRPr sz="1400">
                <a:solidFill>
                  <a:srgbClr val="00539B"/>
                </a:solidFill>
                <a:latin typeface="+mn-lt"/>
                <a:ea typeface="+mn-ea"/>
              </a:defRPr>
            </a:lvl8pPr>
            <a:lvl9pPr marL="3827463" indent="-169863" algn="l" rtl="0" fontAlgn="base">
              <a:spcBef>
                <a:spcPct val="20000"/>
              </a:spcBef>
              <a:spcAft>
                <a:spcPct val="0"/>
              </a:spcAft>
              <a:buClr>
                <a:schemeClr val="accent1"/>
              </a:buClr>
              <a:buChar char="»"/>
              <a:defRPr sz="1400">
                <a:solidFill>
                  <a:srgbClr val="00539B"/>
                </a:solidFill>
                <a:latin typeface="+mn-lt"/>
                <a:ea typeface="+mn-ea"/>
              </a:defRPr>
            </a:lvl9pPr>
          </a:lstStyle>
          <a:p>
            <a:pPr marL="0" indent="0">
              <a:spcAft>
                <a:spcPts val="600"/>
              </a:spcAft>
              <a:buFontTx/>
              <a:buNone/>
            </a:pPr>
            <a:r>
              <a:rPr lang="en-US" sz="1400" b="1" kern="0" dirty="0" smtClean="0"/>
              <a:t>Visit MDRC </a:t>
            </a:r>
            <a:r>
              <a:rPr lang="en-US" sz="1400" b="1" kern="0" dirty="0"/>
              <a:t>on the web at </a:t>
            </a:r>
          </a:p>
          <a:p>
            <a:pPr marL="0" indent="0">
              <a:spcAft>
                <a:spcPts val="600"/>
              </a:spcAft>
              <a:buFontTx/>
              <a:buNone/>
            </a:pPr>
            <a:r>
              <a:rPr lang="en-US" sz="1400" dirty="0" err="1" smtClean="0">
                <a:solidFill>
                  <a:schemeClr val="bg2"/>
                </a:solidFill>
                <a:cs typeface="Times New Roman" panose="02020603050405020304" pitchFamily="18" charset="0"/>
              </a:rPr>
              <a:t>www.mdrc.org</a:t>
            </a:r>
            <a:endParaRPr lang="en-US" sz="1400" u="sng" kern="0" dirty="0">
              <a:solidFill>
                <a:schemeClr val="bg2"/>
              </a:solidFill>
              <a:cs typeface="Times New Roman" panose="02020603050405020304" pitchFamily="18" charset="0"/>
            </a:endParaRPr>
          </a:p>
          <a:p>
            <a:pPr marL="0" indent="0">
              <a:buFontTx/>
              <a:buNone/>
            </a:pPr>
            <a:r>
              <a:rPr lang="en-US" sz="1400" kern="0" dirty="0"/>
              <a:t>where you can download presentations, reports, </a:t>
            </a:r>
          </a:p>
          <a:p>
            <a:pPr marL="0" indent="0">
              <a:buFontTx/>
              <a:buNone/>
            </a:pPr>
            <a:r>
              <a:rPr lang="en-US" sz="1400" kern="0" dirty="0"/>
              <a:t>and briefs, and sign-up for news announcements. </a:t>
            </a:r>
          </a:p>
          <a:p>
            <a:pPr marL="0" indent="0">
              <a:buFontTx/>
              <a:buNone/>
            </a:pPr>
            <a:r>
              <a:rPr lang="en-US" sz="1400" kern="0" dirty="0"/>
              <a:t>We’re also on </a:t>
            </a:r>
            <a:r>
              <a:rPr lang="en-US" sz="1400" kern="0" dirty="0">
                <a:solidFill>
                  <a:srgbClr val="0065A4"/>
                </a:solidFill>
              </a:rPr>
              <a:t>Facebook </a:t>
            </a:r>
            <a:r>
              <a:rPr lang="en-US" sz="1400" kern="0" dirty="0"/>
              <a:t>and </a:t>
            </a:r>
            <a:r>
              <a:rPr lang="en-US" sz="1400" kern="0" dirty="0">
                <a:solidFill>
                  <a:srgbClr val="0065A4"/>
                </a:solidFill>
              </a:rPr>
              <a:t>Twitter</a:t>
            </a:r>
            <a:r>
              <a:rPr lang="en-US" sz="1400" kern="0" dirty="0"/>
              <a:t>. </a:t>
            </a:r>
          </a:p>
          <a:p>
            <a:pPr marL="0" indent="0">
              <a:buFontTx/>
              <a:buNone/>
            </a:pPr>
            <a:endParaRPr lang="en-US" sz="1200" b="1" kern="0" dirty="0"/>
          </a:p>
          <a:p>
            <a:pPr marL="0" indent="0">
              <a:buNone/>
            </a:pPr>
            <a:r>
              <a:rPr lang="en-US" sz="1200" b="1" dirty="0">
                <a:solidFill>
                  <a:schemeClr val="bg1"/>
                </a:solidFill>
              </a:rPr>
              <a:t>New York </a:t>
            </a:r>
            <a:r>
              <a:rPr lang="en-US" sz="1200" b="1" dirty="0" smtClean="0">
                <a:solidFill>
                  <a:schemeClr val="bg1"/>
                </a:solidFill>
              </a:rPr>
              <a:t>Office</a:t>
            </a:r>
            <a:r>
              <a:rPr lang="en-US" sz="1200" b="1" dirty="0">
                <a:solidFill>
                  <a:schemeClr val="bg1"/>
                </a:solidFill>
              </a:rPr>
              <a:t>     </a:t>
            </a:r>
          </a:p>
          <a:p>
            <a:pPr marL="0" indent="0">
              <a:buNone/>
            </a:pPr>
            <a:r>
              <a:rPr lang="en-US" sz="1200" dirty="0">
                <a:solidFill>
                  <a:schemeClr val="bg1"/>
                </a:solidFill>
              </a:rPr>
              <a:t>16 East 34 Street New York, NY </a:t>
            </a:r>
            <a:r>
              <a:rPr lang="en-US" sz="1200" dirty="0" smtClean="0">
                <a:solidFill>
                  <a:schemeClr val="bg1"/>
                </a:solidFill>
              </a:rPr>
              <a:t>10016</a:t>
            </a:r>
          </a:p>
          <a:p>
            <a:pPr marL="0" indent="0">
              <a:buNone/>
            </a:pPr>
            <a:r>
              <a:rPr lang="en-US" sz="1200" dirty="0" smtClean="0">
                <a:solidFill>
                  <a:schemeClr val="bg1"/>
                </a:solidFill>
              </a:rPr>
              <a:t>Phone: (212</a:t>
            </a:r>
            <a:r>
              <a:rPr lang="en-US" sz="1200" dirty="0">
                <a:solidFill>
                  <a:schemeClr val="bg1"/>
                </a:solidFill>
              </a:rPr>
              <a:t>) 532-3200 </a:t>
            </a:r>
          </a:p>
          <a:p>
            <a:pPr marL="0" indent="0">
              <a:buNone/>
            </a:pPr>
            <a:endParaRPr lang="en-US" sz="1200" dirty="0">
              <a:solidFill>
                <a:schemeClr val="bg1">
                  <a:lumMod val="95000"/>
                </a:schemeClr>
              </a:solidFill>
            </a:endParaRPr>
          </a:p>
          <a:p>
            <a:pPr marL="0" indent="0">
              <a:buNone/>
            </a:pPr>
            <a:r>
              <a:rPr lang="en-US" sz="1200" b="1" dirty="0">
                <a:solidFill>
                  <a:schemeClr val="bg1"/>
                </a:solidFill>
              </a:rPr>
              <a:t>Oakland </a:t>
            </a:r>
            <a:r>
              <a:rPr lang="en-US" sz="1200" b="1" dirty="0" smtClean="0">
                <a:solidFill>
                  <a:schemeClr val="bg1"/>
                </a:solidFill>
              </a:rPr>
              <a:t>Office</a:t>
            </a:r>
            <a:r>
              <a:rPr lang="en-US" sz="1200" b="1" dirty="0">
                <a:solidFill>
                  <a:schemeClr val="bg1"/>
                </a:solidFill>
              </a:rPr>
              <a:t>    </a:t>
            </a:r>
          </a:p>
          <a:p>
            <a:pPr marL="0" indent="0">
              <a:buNone/>
            </a:pPr>
            <a:r>
              <a:rPr lang="en-US" sz="1200" dirty="0">
                <a:solidFill>
                  <a:schemeClr val="bg1"/>
                </a:solidFill>
              </a:rPr>
              <a:t>475 14th Street Suite 750 Oakland, CA 94612  </a:t>
            </a:r>
            <a:endParaRPr lang="en-US" sz="1200" dirty="0" smtClean="0">
              <a:solidFill>
                <a:schemeClr val="bg1"/>
              </a:solidFill>
            </a:endParaRPr>
          </a:p>
          <a:p>
            <a:pPr marL="0" indent="0">
              <a:buNone/>
            </a:pPr>
            <a:r>
              <a:rPr lang="en-US" sz="1200" dirty="0" smtClean="0">
                <a:solidFill>
                  <a:schemeClr val="bg1"/>
                </a:solidFill>
              </a:rPr>
              <a:t>Phone: (510</a:t>
            </a:r>
            <a:r>
              <a:rPr lang="en-US" sz="1200" dirty="0">
                <a:solidFill>
                  <a:schemeClr val="bg1"/>
                </a:solidFill>
              </a:rPr>
              <a:t>) 663-MDRC</a:t>
            </a:r>
          </a:p>
        </p:txBody>
      </p:sp>
      <p:sp>
        <p:nvSpPr>
          <p:cNvPr id="8"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 name="Picture 9" descr="CCRC_logo_reverse.png"/>
          <p:cNvPicPr>
            <a:picLocks noChangeAspect="1"/>
          </p:cNvPicPr>
          <p:nvPr/>
        </p:nvPicPr>
        <p:blipFill>
          <a:blip r:embed="rId3"/>
          <a:stretch>
            <a:fillRect/>
          </a:stretch>
        </p:blipFill>
        <p:spPr>
          <a:xfrm>
            <a:off x="812133" y="5290370"/>
            <a:ext cx="3145536" cy="1061618"/>
          </a:xfrm>
          <a:prstGeom prst="rect">
            <a:avLst/>
          </a:prstGeom>
        </p:spPr>
      </p:pic>
      <p:pic>
        <p:nvPicPr>
          <p:cNvPr id="1027" name="Picture 3" descr="H:\ADMIN\PowerPoint,Letterhead,Logos\MDRC logo\logo_high_re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08516" y="5369765"/>
            <a:ext cx="1706880" cy="9028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19643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BEFB0C1F-8B39-4B18-8F2C-A78D6643D5AF}"/>
              </a:ext>
            </a:extLst>
          </p:cNvPr>
          <p:cNvSpPr>
            <a:spLocks noGrp="1"/>
          </p:cNvSpPr>
          <p:nvPr>
            <p:ph idx="1"/>
          </p:nvPr>
        </p:nvSpPr>
        <p:spPr/>
        <p:txBody>
          <a:bodyPr/>
          <a:lstStyle/>
          <a:p>
            <a:r>
              <a:rPr lang="en-US" dirty="0"/>
              <a:t>To teach students how to make these decisions, advising and support practices need to address four areas of learning and development. </a:t>
            </a:r>
          </a:p>
          <a:p>
            <a:endParaRPr lang="en-US" dirty="0"/>
          </a:p>
        </p:txBody>
      </p:sp>
      <p:sp>
        <p:nvSpPr>
          <p:cNvPr id="3" name="Title 2"/>
          <p:cNvSpPr>
            <a:spLocks noGrp="1"/>
          </p:cNvSpPr>
          <p:nvPr>
            <p:ph type="title"/>
          </p:nvPr>
        </p:nvSpPr>
        <p:spPr/>
        <p:txBody>
          <a:bodyPr/>
          <a:lstStyle/>
          <a:p>
            <a:r>
              <a:rPr lang="en-US" sz="2800" dirty="0"/>
              <a:t>Holistic student support </a:t>
            </a:r>
            <a:r>
              <a:rPr lang="en-US" sz="2800" i="1" dirty="0"/>
              <a:t>teaches</a:t>
            </a:r>
            <a:r>
              <a:rPr lang="en-US" sz="2800" dirty="0"/>
              <a:t> students how to identify and pursue academic and life goals. </a:t>
            </a:r>
          </a:p>
        </p:txBody>
      </p:sp>
      <p:graphicFrame>
        <p:nvGraphicFramePr>
          <p:cNvPr id="7" name="Diagram 6"/>
          <p:cNvGraphicFramePr/>
          <p:nvPr>
            <p:extLst>
              <p:ext uri="{D42A27DB-BD31-4B8C-83A1-F6EECF244321}">
                <p14:modId xmlns:p14="http://schemas.microsoft.com/office/powerpoint/2010/main" val="3304842646"/>
              </p:ext>
            </p:extLst>
          </p:nvPr>
        </p:nvGraphicFramePr>
        <p:xfrm>
          <a:off x="1759138" y="2755667"/>
          <a:ext cx="5381250" cy="3082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xmlns="" id="{59D319A3-0319-44A1-9C77-F1F77DB816B8}"/>
              </a:ext>
            </a:extLst>
          </p:cNvPr>
          <p:cNvSpPr txBox="1"/>
          <p:nvPr/>
        </p:nvSpPr>
        <p:spPr>
          <a:xfrm>
            <a:off x="338328" y="6029802"/>
            <a:ext cx="8229600" cy="707886"/>
          </a:xfrm>
          <a:prstGeom prst="rect">
            <a:avLst/>
          </a:prstGeom>
          <a:noFill/>
        </p:spPr>
        <p:txBody>
          <a:bodyPr wrap="square" rtlCol="0">
            <a:spAutoFit/>
          </a:bodyPr>
          <a:lstStyle/>
          <a:p>
            <a:r>
              <a:rPr lang="en-US" sz="1000" dirty="0"/>
              <a:t>Martin, H. (2007). Constructing learning objectives for academic advising. Retrieved from NACADA Clearinghouse of Academic Advising Resources website: http://www.nacada.ksu.edu/Resources/Clearinghouse/View-Articles/Constructing-student-learning-outcomes.aspx</a:t>
            </a:r>
          </a:p>
          <a:p>
            <a:endParaRPr lang="en-US" sz="1000" dirty="0"/>
          </a:p>
          <a:p>
            <a:r>
              <a:rPr lang="en-US" sz="1000" dirty="0"/>
              <a:t>Tait, A. (2000). Planning student support for open and distance learning. </a:t>
            </a:r>
            <a:r>
              <a:rPr lang="en-US" sz="1000" i="1" dirty="0"/>
              <a:t>Open Learning</a:t>
            </a:r>
            <a:r>
              <a:rPr lang="en-US" sz="1000" dirty="0"/>
              <a:t>, </a:t>
            </a:r>
            <a:r>
              <a:rPr lang="en-US" sz="1000" i="1" dirty="0"/>
              <a:t>15</a:t>
            </a:r>
            <a:r>
              <a:rPr lang="en-US" sz="1000" dirty="0"/>
              <a:t>(3), 287–299.</a:t>
            </a:r>
          </a:p>
        </p:txBody>
      </p:sp>
    </p:spTree>
    <p:extLst>
      <p:ext uri="{BB962C8B-B14F-4D97-AF65-F5344CB8AC3E}">
        <p14:creationId xmlns:p14="http://schemas.microsoft.com/office/powerpoint/2010/main" val="34467415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21847D9C-E077-4AB6-A781-A672F3B9F35B}"/>
              </a:ext>
            </a:extLst>
          </p:cNvPr>
          <p:cNvSpPr>
            <a:spLocks noGrp="1"/>
          </p:cNvSpPr>
          <p:nvPr>
            <p:ph idx="1"/>
          </p:nvPr>
        </p:nvSpPr>
        <p:spPr/>
        <p:txBody>
          <a:bodyPr/>
          <a:lstStyle/>
          <a:p>
            <a:pPr marL="0" indent="0">
              <a:buNone/>
            </a:pPr>
            <a:r>
              <a:rPr lang="en-US" u="sng" dirty="0">
                <a:solidFill>
                  <a:srgbClr val="0065A4"/>
                </a:solidFill>
              </a:rPr>
              <a:t>S</a:t>
            </a:r>
            <a:r>
              <a:rPr lang="en-US" dirty="0">
                <a:solidFill>
                  <a:srgbClr val="0065A4"/>
                </a:solidFill>
              </a:rPr>
              <a:t>ustained </a:t>
            </a:r>
          </a:p>
          <a:p>
            <a:pPr marL="346075" lvl="1" indent="0">
              <a:buNone/>
            </a:pPr>
            <a:r>
              <a:rPr lang="en-US" dirty="0"/>
              <a:t>Support is ongoing, rather than using an “inoculation” approach.</a:t>
            </a:r>
          </a:p>
          <a:p>
            <a:pPr marL="0" indent="0">
              <a:spcBef>
                <a:spcPts val="1800"/>
              </a:spcBef>
              <a:buNone/>
            </a:pPr>
            <a:r>
              <a:rPr lang="en-US" u="sng" dirty="0">
                <a:solidFill>
                  <a:srgbClr val="2CBDD8"/>
                </a:solidFill>
              </a:rPr>
              <a:t>S</a:t>
            </a:r>
            <a:r>
              <a:rPr lang="en-US" dirty="0">
                <a:solidFill>
                  <a:srgbClr val="2CBDD8"/>
                </a:solidFill>
              </a:rPr>
              <a:t>trategic</a:t>
            </a:r>
          </a:p>
          <a:p>
            <a:pPr marL="346075" lvl="1" indent="0">
              <a:buNone/>
            </a:pPr>
            <a:r>
              <a:rPr lang="en-US" dirty="0"/>
              <a:t>Services are differentiated to maximize capacity.</a:t>
            </a:r>
          </a:p>
          <a:p>
            <a:pPr marL="0" indent="0">
              <a:spcBef>
                <a:spcPts val="1800"/>
              </a:spcBef>
              <a:buNone/>
            </a:pPr>
            <a:r>
              <a:rPr lang="en-US" u="sng" dirty="0">
                <a:solidFill>
                  <a:srgbClr val="833475"/>
                </a:solidFill>
              </a:rPr>
              <a:t>I</a:t>
            </a:r>
            <a:r>
              <a:rPr lang="en-US" dirty="0">
                <a:solidFill>
                  <a:srgbClr val="833475"/>
                </a:solidFill>
              </a:rPr>
              <a:t>ntegrated</a:t>
            </a:r>
          </a:p>
          <a:p>
            <a:pPr marL="346075" lvl="1" indent="0">
              <a:buNone/>
            </a:pPr>
            <a:r>
              <a:rPr lang="en-US" dirty="0"/>
              <a:t>Services are not viewed as stand-alone interventions.</a:t>
            </a:r>
          </a:p>
          <a:p>
            <a:pPr marL="0" indent="0">
              <a:spcBef>
                <a:spcPts val="1800"/>
              </a:spcBef>
              <a:buNone/>
            </a:pPr>
            <a:r>
              <a:rPr lang="en-US" u="sng" dirty="0">
                <a:solidFill>
                  <a:srgbClr val="B3AB00"/>
                </a:solidFill>
              </a:rPr>
              <a:t>P</a:t>
            </a:r>
            <a:r>
              <a:rPr lang="en-US" dirty="0">
                <a:solidFill>
                  <a:srgbClr val="B3AB00"/>
                </a:solidFill>
              </a:rPr>
              <a:t>roactive</a:t>
            </a:r>
          </a:p>
          <a:p>
            <a:pPr marL="0" indent="0">
              <a:buNone/>
            </a:pPr>
            <a:r>
              <a:rPr lang="en-US" dirty="0"/>
              <a:t>     Services are an integral part of all students’ experiences.</a:t>
            </a:r>
          </a:p>
          <a:p>
            <a:pPr marL="0" indent="0">
              <a:spcBef>
                <a:spcPts val="1800"/>
              </a:spcBef>
              <a:buNone/>
            </a:pPr>
            <a:r>
              <a:rPr lang="en-US" u="sng" dirty="0">
                <a:solidFill>
                  <a:srgbClr val="DC7D00"/>
                </a:solidFill>
              </a:rPr>
              <a:t>P</a:t>
            </a:r>
            <a:r>
              <a:rPr lang="en-US" dirty="0">
                <a:solidFill>
                  <a:srgbClr val="DC7D00"/>
                </a:solidFill>
              </a:rPr>
              <a:t>ersonalized</a:t>
            </a:r>
          </a:p>
          <a:p>
            <a:pPr marL="346075" lvl="1" indent="0">
              <a:buNone/>
            </a:pPr>
            <a:r>
              <a:rPr lang="en-US" dirty="0"/>
              <a:t>Students receive the support they need when they need it, from an individual who knows them well.</a:t>
            </a:r>
          </a:p>
        </p:txBody>
      </p:sp>
      <p:sp>
        <p:nvSpPr>
          <p:cNvPr id="3" name="Title 2"/>
          <p:cNvSpPr>
            <a:spLocks noGrp="1"/>
          </p:cNvSpPr>
          <p:nvPr>
            <p:ph type="title"/>
          </p:nvPr>
        </p:nvSpPr>
        <p:spPr/>
        <p:txBody>
          <a:bodyPr/>
          <a:lstStyle/>
          <a:p>
            <a:r>
              <a:rPr lang="en-US" sz="2800" dirty="0"/>
              <a:t>Holistic student support is also structured and delivered according to a SSIPP model. </a:t>
            </a:r>
          </a:p>
        </p:txBody>
      </p:sp>
    </p:spTree>
    <p:extLst>
      <p:ext uri="{BB962C8B-B14F-4D97-AF65-F5344CB8AC3E}">
        <p14:creationId xmlns:p14="http://schemas.microsoft.com/office/powerpoint/2010/main" val="1854215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232DCE0B-3A05-445D-B80B-1F9D4EB75D4E}"/>
              </a:ext>
            </a:extLst>
          </p:cNvPr>
          <p:cNvSpPr>
            <a:spLocks noGrp="1"/>
          </p:cNvSpPr>
          <p:nvPr>
            <p:ph type="title"/>
          </p:nvPr>
        </p:nvSpPr>
        <p:spPr>
          <a:xfrm>
            <a:off x="334962" y="762000"/>
            <a:ext cx="8351583" cy="1143000"/>
          </a:xfrm>
        </p:spPr>
        <p:txBody>
          <a:bodyPr/>
          <a:lstStyle/>
          <a:p>
            <a:r>
              <a:rPr lang="en-US" sz="2700" spc="-20" dirty="0"/>
              <a:t>Holistic support leverages </a:t>
            </a:r>
            <a:r>
              <a:rPr lang="en-US" sz="2700" spc="-20" dirty="0">
                <a:solidFill>
                  <a:srgbClr val="0065A4"/>
                </a:solidFill>
              </a:rPr>
              <a:t>advising technology tools</a:t>
            </a:r>
            <a:r>
              <a:rPr lang="en-US" sz="2700" spc="-20" dirty="0"/>
              <a:t> to transform support using SSIPP strategies. </a:t>
            </a:r>
          </a:p>
        </p:txBody>
      </p:sp>
      <p:grpSp>
        <p:nvGrpSpPr>
          <p:cNvPr id="2073" name="Group 2072"/>
          <p:cNvGrpSpPr/>
          <p:nvPr/>
        </p:nvGrpSpPr>
        <p:grpSpPr>
          <a:xfrm>
            <a:off x="164282" y="2302666"/>
            <a:ext cx="8922117" cy="3561250"/>
            <a:chOff x="204072" y="2630326"/>
            <a:chExt cx="8922117" cy="3561250"/>
          </a:xfrm>
        </p:grpSpPr>
        <p:sp>
          <p:nvSpPr>
            <p:cNvPr id="9" name="TextBox 8"/>
            <p:cNvSpPr txBox="1"/>
            <p:nvPr/>
          </p:nvSpPr>
          <p:spPr>
            <a:xfrm>
              <a:off x="2877764" y="3633041"/>
              <a:ext cx="453970" cy="646331"/>
            </a:xfrm>
            <a:prstGeom prst="rect">
              <a:avLst/>
            </a:prstGeom>
            <a:noFill/>
          </p:spPr>
          <p:txBody>
            <a:bodyPr wrap="none" rtlCol="0">
              <a:spAutoFit/>
            </a:bodyPr>
            <a:lstStyle/>
            <a:p>
              <a:pPr defTabSz="457200"/>
              <a:r>
                <a:rPr lang="en-US" sz="3600" b="1" dirty="0">
                  <a:solidFill>
                    <a:srgbClr val="1C5B62"/>
                  </a:solidFill>
                </a:rPr>
                <a:t>+</a:t>
              </a:r>
            </a:p>
          </p:txBody>
        </p:sp>
        <p:sp>
          <p:nvSpPr>
            <p:cNvPr id="16" name="TextBox 15"/>
            <p:cNvSpPr txBox="1"/>
            <p:nvPr/>
          </p:nvSpPr>
          <p:spPr>
            <a:xfrm>
              <a:off x="6731191" y="5545245"/>
              <a:ext cx="2033813" cy="646331"/>
            </a:xfrm>
            <a:prstGeom prst="rect">
              <a:avLst/>
            </a:prstGeom>
            <a:noFill/>
          </p:spPr>
          <p:txBody>
            <a:bodyPr wrap="square" rtlCol="0">
              <a:spAutoFit/>
            </a:bodyPr>
            <a:lstStyle/>
            <a:p>
              <a:pPr algn="ctr" defTabSz="457200"/>
              <a:r>
                <a:rPr lang="en-US" sz="1800" dirty="0"/>
                <a:t>Early Alerts &amp; Risk Targeting</a:t>
              </a:r>
            </a:p>
          </p:txBody>
        </p:sp>
        <p:sp>
          <p:nvSpPr>
            <p:cNvPr id="17" name="TextBox 16"/>
            <p:cNvSpPr txBox="1"/>
            <p:nvPr/>
          </p:nvSpPr>
          <p:spPr>
            <a:xfrm>
              <a:off x="3625468" y="5545245"/>
              <a:ext cx="2033813" cy="646331"/>
            </a:xfrm>
            <a:prstGeom prst="rect">
              <a:avLst/>
            </a:prstGeom>
            <a:noFill/>
          </p:spPr>
          <p:txBody>
            <a:bodyPr wrap="square" rtlCol="0">
              <a:spAutoFit/>
            </a:bodyPr>
            <a:lstStyle/>
            <a:p>
              <a:pPr algn="ctr" defTabSz="457200"/>
              <a:r>
                <a:rPr lang="en-US" sz="1800" dirty="0"/>
                <a:t>Coaching &amp; Advising</a:t>
              </a:r>
            </a:p>
          </p:txBody>
        </p:sp>
        <p:sp>
          <p:nvSpPr>
            <p:cNvPr id="18" name="TextBox 17"/>
            <p:cNvSpPr txBox="1"/>
            <p:nvPr/>
          </p:nvSpPr>
          <p:spPr>
            <a:xfrm>
              <a:off x="513046" y="5683744"/>
              <a:ext cx="2033813" cy="369332"/>
            </a:xfrm>
            <a:prstGeom prst="rect">
              <a:avLst/>
            </a:prstGeom>
            <a:noFill/>
          </p:spPr>
          <p:txBody>
            <a:bodyPr wrap="square" rtlCol="0">
              <a:spAutoFit/>
            </a:bodyPr>
            <a:lstStyle/>
            <a:p>
              <a:pPr algn="ctr" defTabSz="457200"/>
              <a:r>
                <a:rPr lang="en-US" sz="1800" dirty="0"/>
                <a:t>Degree Planning </a:t>
              </a:r>
            </a:p>
          </p:txBody>
        </p:sp>
        <p:sp>
          <p:nvSpPr>
            <p:cNvPr id="13" name="TextBox 12"/>
            <p:cNvSpPr txBox="1"/>
            <p:nvPr/>
          </p:nvSpPr>
          <p:spPr>
            <a:xfrm>
              <a:off x="5951862" y="3633041"/>
              <a:ext cx="453970" cy="646331"/>
            </a:xfrm>
            <a:prstGeom prst="rect">
              <a:avLst/>
            </a:prstGeom>
            <a:noFill/>
          </p:spPr>
          <p:txBody>
            <a:bodyPr wrap="none" rtlCol="0">
              <a:spAutoFit/>
            </a:bodyPr>
            <a:lstStyle/>
            <a:p>
              <a:pPr defTabSz="457200"/>
              <a:r>
                <a:rPr lang="en-US" sz="3600" b="1" dirty="0">
                  <a:solidFill>
                    <a:srgbClr val="1C5B62"/>
                  </a:solidFill>
                </a:rPr>
                <a:t>+</a:t>
              </a:r>
            </a:p>
          </p:txBody>
        </p:sp>
        <p:grpSp>
          <p:nvGrpSpPr>
            <p:cNvPr id="4" name="Group 3"/>
            <p:cNvGrpSpPr/>
            <p:nvPr/>
          </p:nvGrpSpPr>
          <p:grpSpPr>
            <a:xfrm>
              <a:off x="6370005" y="2630326"/>
              <a:ext cx="2756184" cy="2651760"/>
              <a:chOff x="6370005" y="2677062"/>
              <a:chExt cx="2756184" cy="2651760"/>
            </a:xfrm>
          </p:grpSpPr>
          <p:sp>
            <p:nvSpPr>
              <p:cNvPr id="2059" name="Oval 2058">
                <a:extLst>
                  <a:ext uri="{FF2B5EF4-FFF2-40B4-BE49-F238E27FC236}">
                    <a16:creationId xmlns:a16="http://schemas.microsoft.com/office/drawing/2014/main" xmlns="" id="{69A37252-4F8E-46A7-BFD6-D6BDA2A8C67F}"/>
                  </a:ext>
                </a:extLst>
              </p:cNvPr>
              <p:cNvSpPr/>
              <p:nvPr/>
            </p:nvSpPr>
            <p:spPr bwMode="auto">
              <a:xfrm>
                <a:off x="6385245" y="2677062"/>
                <a:ext cx="2651760" cy="2651760"/>
              </a:xfrm>
              <a:prstGeom prst="ellipse">
                <a:avLst/>
              </a:prstGeom>
              <a:solidFill>
                <a:srgbClr val="808285"/>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bg1"/>
                  </a:solidFill>
                  <a:effectLst/>
                  <a:latin typeface="Arial" charset="0"/>
                  <a:ea typeface="ヒラギノ角ゴ Pro W3" charset="-128"/>
                  <a:cs typeface="ヒラギノ角ゴ Pro W3" charset="-128"/>
                </a:endParaRPr>
              </a:p>
            </p:txBody>
          </p:sp>
          <p:grpSp>
            <p:nvGrpSpPr>
              <p:cNvPr id="2068" name="Group 2067">
                <a:extLst>
                  <a:ext uri="{FF2B5EF4-FFF2-40B4-BE49-F238E27FC236}">
                    <a16:creationId xmlns:a16="http://schemas.microsoft.com/office/drawing/2014/main" xmlns="" id="{15075670-F9F5-451B-A98A-6D4D83A5430F}"/>
                  </a:ext>
                </a:extLst>
              </p:cNvPr>
              <p:cNvGrpSpPr/>
              <p:nvPr/>
            </p:nvGrpSpPr>
            <p:grpSpPr>
              <a:xfrm>
                <a:off x="6930383" y="3157672"/>
                <a:ext cx="1561484" cy="1561484"/>
                <a:chOff x="-1626255" y="1477701"/>
                <a:chExt cx="1780630" cy="1780630"/>
              </a:xfrm>
            </p:grpSpPr>
            <p:pic>
              <p:nvPicPr>
                <p:cNvPr id="2058" name="Graphic 2057" descr="Monitor">
                  <a:extLst>
                    <a:ext uri="{FF2B5EF4-FFF2-40B4-BE49-F238E27FC236}">
                      <a16:creationId xmlns:a16="http://schemas.microsoft.com/office/drawing/2014/main" xmlns="" id="{F8A21834-5863-4FE1-8F32-F5E5A648894F}"/>
                    </a:ext>
                  </a:extLst>
                </p:cNvPr>
                <p:cNvPicPr>
                  <a:picLocks noChangeAspect="1"/>
                </p:cNvPicPr>
                <p:nvPr/>
              </p:nvPicPr>
              <p:blipFill>
                <a:blip r:embed="rId3">
                  <a:extLst>
                    <a:ext uri="{96DAC541-7B7A-43D3-8B79-37D633B846F1}">
                      <asvg:svgBlip xmlns:asvg="http://schemas.microsoft.com/office/drawing/2016/SVG/main" xmlns="" r:embed="rId6"/>
                    </a:ext>
                  </a:extLst>
                </a:blip>
                <a:stretch>
                  <a:fillRect/>
                </a:stretch>
              </p:blipFill>
              <p:spPr>
                <a:xfrm>
                  <a:off x="-1626255" y="1477701"/>
                  <a:ext cx="1780630" cy="1780630"/>
                </a:xfrm>
                <a:prstGeom prst="rect">
                  <a:avLst/>
                </a:prstGeom>
              </p:spPr>
            </p:pic>
            <p:sp>
              <p:nvSpPr>
                <p:cNvPr id="2060" name="Rectangle 2059">
                  <a:extLst>
                    <a:ext uri="{FF2B5EF4-FFF2-40B4-BE49-F238E27FC236}">
                      <a16:creationId xmlns:a16="http://schemas.microsoft.com/office/drawing/2014/main" xmlns="" id="{9C237B9F-FAE9-4916-8AC8-A188D155CCD2}"/>
                    </a:ext>
                  </a:extLst>
                </p:cNvPr>
                <p:cNvSpPr/>
                <p:nvPr/>
              </p:nvSpPr>
              <p:spPr bwMode="auto">
                <a:xfrm>
                  <a:off x="-1373152" y="1824096"/>
                  <a:ext cx="1274425" cy="846582"/>
                </a:xfrm>
                <a:prstGeom prst="rect">
                  <a:avLst/>
                </a:prstGeom>
                <a:solidFill>
                  <a:schemeClr val="bg1">
                    <a:lumMod val="7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bg1"/>
                    </a:solidFill>
                    <a:effectLst/>
                    <a:latin typeface="Arial" charset="0"/>
                    <a:ea typeface="ヒラギノ角ゴ Pro W3" charset="-128"/>
                    <a:cs typeface="ヒラギノ角ゴ Pro W3" charset="-128"/>
                  </a:endParaRPr>
                </a:p>
              </p:txBody>
            </p:sp>
            <p:pic>
              <p:nvPicPr>
                <p:cNvPr id="2056" name="Graphic 2055" descr="Flag">
                  <a:extLst>
                    <a:ext uri="{FF2B5EF4-FFF2-40B4-BE49-F238E27FC236}">
                      <a16:creationId xmlns:a16="http://schemas.microsoft.com/office/drawing/2014/main" xmlns="" id="{C75A6B1E-89BA-42EB-BC61-818655A92A63}"/>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rot="20593778">
                  <a:off x="-1092535" y="1905126"/>
                  <a:ext cx="713191" cy="713191"/>
                </a:xfrm>
                <a:prstGeom prst="rect">
                  <a:avLst/>
                </a:prstGeom>
              </p:spPr>
            </p:pic>
          </p:grpSp>
          <p:pic>
            <p:nvPicPr>
              <p:cNvPr id="2054" name="Graphic 2053" descr="User">
                <a:extLst>
                  <a:ext uri="{FF2B5EF4-FFF2-40B4-BE49-F238E27FC236}">
                    <a16:creationId xmlns:a16="http://schemas.microsoft.com/office/drawing/2014/main" xmlns="" id="{86428DE7-C541-4F99-B561-398D7A69A39D}"/>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6518965" y="4068896"/>
                <a:ext cx="650259" cy="650259"/>
              </a:xfrm>
              <a:prstGeom prst="rect">
                <a:avLst/>
              </a:prstGeom>
            </p:spPr>
          </p:pic>
          <p:pic>
            <p:nvPicPr>
              <p:cNvPr id="42" name="Graphic 41" descr="User">
                <a:extLst>
                  <a:ext uri="{FF2B5EF4-FFF2-40B4-BE49-F238E27FC236}">
                    <a16:creationId xmlns:a16="http://schemas.microsoft.com/office/drawing/2014/main" xmlns="" id="{E126D24C-F095-45CF-A34D-207227235782}"/>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8249604" y="4068896"/>
                <a:ext cx="650259" cy="650259"/>
              </a:xfrm>
              <a:prstGeom prst="rect">
                <a:avLst/>
              </a:prstGeom>
            </p:spPr>
          </p:pic>
          <p:grpSp>
            <p:nvGrpSpPr>
              <p:cNvPr id="2067" name="Group 2066">
                <a:extLst>
                  <a:ext uri="{FF2B5EF4-FFF2-40B4-BE49-F238E27FC236}">
                    <a16:creationId xmlns:a16="http://schemas.microsoft.com/office/drawing/2014/main" xmlns="" id="{76371316-1971-4A23-8916-1BB1A1080860}"/>
                  </a:ext>
                </a:extLst>
              </p:cNvPr>
              <p:cNvGrpSpPr/>
              <p:nvPr/>
            </p:nvGrpSpPr>
            <p:grpSpPr>
              <a:xfrm>
                <a:off x="7385996" y="4556796"/>
                <a:ext cx="650259" cy="704626"/>
                <a:chOff x="-1106900" y="3073184"/>
                <a:chExt cx="741519" cy="803516"/>
              </a:xfrm>
              <a:solidFill>
                <a:srgbClr val="42BECA"/>
              </a:solidFill>
            </p:grpSpPr>
            <p:pic>
              <p:nvPicPr>
                <p:cNvPr id="41" name="Graphic 40" descr="User">
                  <a:extLst>
                    <a:ext uri="{FF2B5EF4-FFF2-40B4-BE49-F238E27FC236}">
                      <a16:creationId xmlns:a16="http://schemas.microsoft.com/office/drawing/2014/main" xmlns="" id="{CC10920B-E7F0-4FA1-A42E-8E91D20FF82B}"/>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1106900" y="3135181"/>
                  <a:ext cx="741519" cy="741519"/>
                </a:xfrm>
                <a:prstGeom prst="rect">
                  <a:avLst/>
                </a:prstGeom>
              </p:spPr>
            </p:pic>
            <p:sp>
              <p:nvSpPr>
                <p:cNvPr id="57" name="Freeform: Shape 56">
                  <a:extLst>
                    <a:ext uri="{FF2B5EF4-FFF2-40B4-BE49-F238E27FC236}">
                      <a16:creationId xmlns:a16="http://schemas.microsoft.com/office/drawing/2014/main" xmlns="" id="{5DCF4102-0354-44EC-AFD5-F379BD187BF9}"/>
                    </a:ext>
                  </a:extLst>
                </p:cNvPr>
                <p:cNvSpPr/>
                <p:nvPr/>
              </p:nvSpPr>
              <p:spPr bwMode="auto">
                <a:xfrm>
                  <a:off x="-973836" y="3073184"/>
                  <a:ext cx="471488" cy="262776"/>
                </a:xfrm>
                <a:custGeom>
                  <a:avLst/>
                  <a:gdLst>
                    <a:gd name="connsiteX0" fmla="*/ 363924 w 732772"/>
                    <a:gd name="connsiteY0" fmla="*/ 0 h 396734"/>
                    <a:gd name="connsiteX1" fmla="*/ 732772 w 732772"/>
                    <a:gd name="connsiteY1" fmla="*/ 196283 h 396734"/>
                    <a:gd name="connsiteX2" fmla="*/ 541647 w 732772"/>
                    <a:gd name="connsiteY2" fmla="*/ 285947 h 396734"/>
                    <a:gd name="connsiteX3" fmla="*/ 541647 w 732772"/>
                    <a:gd name="connsiteY3" fmla="*/ 396734 h 396734"/>
                    <a:gd name="connsiteX4" fmla="*/ 196861 w 732772"/>
                    <a:gd name="connsiteY4" fmla="*/ 396733 h 396734"/>
                    <a:gd name="connsiteX5" fmla="*/ 196862 w 732772"/>
                    <a:gd name="connsiteY5" fmla="*/ 289700 h 396734"/>
                    <a:gd name="connsiteX6" fmla="*/ 71345 w 732772"/>
                    <a:gd name="connsiteY6" fmla="*/ 233279 h 396734"/>
                    <a:gd name="connsiteX7" fmla="*/ 101330 w 732772"/>
                    <a:gd name="connsiteY7" fmla="*/ 361285 h 396734"/>
                    <a:gd name="connsiteX8" fmla="*/ 15210 w 732772"/>
                    <a:gd name="connsiteY8" fmla="*/ 361285 h 396734"/>
                    <a:gd name="connsiteX9" fmla="*/ 47686 w 732772"/>
                    <a:gd name="connsiteY9" fmla="*/ 222644 h 396734"/>
                    <a:gd name="connsiteX10" fmla="*/ 0 w 732772"/>
                    <a:gd name="connsiteY10" fmla="*/ 201208 h 396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2772" h="396734">
                      <a:moveTo>
                        <a:pt x="363924" y="0"/>
                      </a:moveTo>
                      <a:lnTo>
                        <a:pt x="732772" y="196283"/>
                      </a:lnTo>
                      <a:lnTo>
                        <a:pt x="541647" y="285947"/>
                      </a:lnTo>
                      <a:lnTo>
                        <a:pt x="541647" y="396734"/>
                      </a:lnTo>
                      <a:lnTo>
                        <a:pt x="196861" y="396733"/>
                      </a:lnTo>
                      <a:lnTo>
                        <a:pt x="196862" y="289700"/>
                      </a:lnTo>
                      <a:lnTo>
                        <a:pt x="71345" y="233279"/>
                      </a:lnTo>
                      <a:lnTo>
                        <a:pt x="101330" y="361285"/>
                      </a:lnTo>
                      <a:lnTo>
                        <a:pt x="15210" y="361285"/>
                      </a:lnTo>
                      <a:lnTo>
                        <a:pt x="47686" y="222644"/>
                      </a:lnTo>
                      <a:lnTo>
                        <a:pt x="0" y="201208"/>
                      </a:lnTo>
                      <a:close/>
                    </a:path>
                  </a:pathLst>
                </a:cu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bg1"/>
                    </a:solidFill>
                    <a:effectLst/>
                    <a:latin typeface="Arial" charset="0"/>
                    <a:ea typeface="ヒラギノ角ゴ Pro W3" charset="-128"/>
                    <a:cs typeface="ヒラギノ角ゴ Pro W3" charset="-128"/>
                  </a:endParaRPr>
                </a:p>
              </p:txBody>
            </p:sp>
          </p:grpSp>
          <p:sp>
            <p:nvSpPr>
              <p:cNvPr id="2072" name="TextBox 2071">
                <a:extLst>
                  <a:ext uri="{FF2B5EF4-FFF2-40B4-BE49-F238E27FC236}">
                    <a16:creationId xmlns:a16="http://schemas.microsoft.com/office/drawing/2014/main" xmlns="" id="{7ED3FC0A-6F57-48C4-A01B-BDEFB1067C77}"/>
                  </a:ext>
                </a:extLst>
              </p:cNvPr>
              <p:cNvSpPr txBox="1"/>
              <p:nvPr/>
            </p:nvSpPr>
            <p:spPr>
              <a:xfrm>
                <a:off x="6809645" y="2772815"/>
                <a:ext cx="1802960" cy="553998"/>
              </a:xfrm>
              <a:prstGeom prst="rect">
                <a:avLst/>
              </a:prstGeom>
              <a:noFill/>
            </p:spPr>
            <p:txBody>
              <a:bodyPr wrap="square" rtlCol="0">
                <a:spAutoFit/>
              </a:bodyPr>
              <a:lstStyle/>
              <a:p>
                <a:pPr algn="ctr"/>
                <a:r>
                  <a:rPr lang="en-US" sz="1000" b="1" spc="10" dirty="0">
                    <a:solidFill>
                      <a:schemeClr val="bg1"/>
                    </a:solidFill>
                  </a:rPr>
                  <a:t>Visit tutor</a:t>
                </a:r>
              </a:p>
              <a:p>
                <a:pPr algn="ctr"/>
                <a:r>
                  <a:rPr lang="en-US" sz="1000" b="1" spc="10" dirty="0">
                    <a:solidFill>
                      <a:schemeClr val="bg1"/>
                    </a:solidFill>
                  </a:rPr>
                  <a:t>Multiple absences</a:t>
                </a:r>
              </a:p>
              <a:p>
                <a:pPr algn="ctr"/>
                <a:r>
                  <a:rPr lang="en-US" sz="1000" b="1" spc="10" dirty="0">
                    <a:solidFill>
                      <a:schemeClr val="bg1"/>
                    </a:solidFill>
                  </a:rPr>
                  <a:t>Attend office hours</a:t>
                </a:r>
              </a:p>
            </p:txBody>
          </p:sp>
          <p:sp>
            <p:nvSpPr>
              <p:cNvPr id="65" name="TextBox 64">
                <a:extLst>
                  <a:ext uri="{FF2B5EF4-FFF2-40B4-BE49-F238E27FC236}">
                    <a16:creationId xmlns:a16="http://schemas.microsoft.com/office/drawing/2014/main" xmlns="" id="{FDCC3754-DC93-4F5A-A4AA-5FFAE0AFEF66}"/>
                  </a:ext>
                </a:extLst>
              </p:cNvPr>
              <p:cNvSpPr txBox="1"/>
              <p:nvPr/>
            </p:nvSpPr>
            <p:spPr>
              <a:xfrm>
                <a:off x="6370005" y="3647101"/>
                <a:ext cx="799706" cy="400110"/>
              </a:xfrm>
              <a:prstGeom prst="rect">
                <a:avLst/>
              </a:prstGeom>
              <a:noFill/>
            </p:spPr>
            <p:txBody>
              <a:bodyPr wrap="square" rtlCol="0">
                <a:spAutoFit/>
              </a:bodyPr>
              <a:lstStyle/>
              <a:p>
                <a:r>
                  <a:rPr lang="en-US" sz="1000" b="1" spc="10" dirty="0">
                    <a:solidFill>
                      <a:schemeClr val="bg1"/>
                    </a:solidFill>
                  </a:rPr>
                  <a:t>Financial</a:t>
                </a:r>
              </a:p>
              <a:p>
                <a:r>
                  <a:rPr lang="en-US" sz="1000" b="1" spc="10" dirty="0">
                    <a:solidFill>
                      <a:schemeClr val="bg1"/>
                    </a:solidFill>
                  </a:rPr>
                  <a:t>aid issue</a:t>
                </a:r>
              </a:p>
            </p:txBody>
          </p:sp>
          <p:sp>
            <p:nvSpPr>
              <p:cNvPr id="67" name="TextBox 66">
                <a:extLst>
                  <a:ext uri="{FF2B5EF4-FFF2-40B4-BE49-F238E27FC236}">
                    <a16:creationId xmlns:a16="http://schemas.microsoft.com/office/drawing/2014/main" xmlns="" id="{7C3A35AF-690B-415C-A4F3-E7A50464491B}"/>
                  </a:ext>
                </a:extLst>
              </p:cNvPr>
              <p:cNvSpPr txBox="1"/>
              <p:nvPr/>
            </p:nvSpPr>
            <p:spPr>
              <a:xfrm>
                <a:off x="8326483" y="3647101"/>
                <a:ext cx="799706" cy="400110"/>
              </a:xfrm>
              <a:prstGeom prst="rect">
                <a:avLst/>
              </a:prstGeom>
              <a:noFill/>
            </p:spPr>
            <p:txBody>
              <a:bodyPr wrap="square" rtlCol="0">
                <a:spAutoFit/>
              </a:bodyPr>
              <a:lstStyle/>
              <a:p>
                <a:r>
                  <a:rPr lang="en-US" sz="1000" b="1" spc="10" dirty="0">
                    <a:solidFill>
                      <a:schemeClr val="bg1"/>
                    </a:solidFill>
                  </a:rPr>
                  <a:t>Submit</a:t>
                </a:r>
              </a:p>
              <a:p>
                <a:r>
                  <a:rPr lang="en-US" sz="1000" b="1" spc="10" dirty="0">
                    <a:solidFill>
                      <a:schemeClr val="bg1"/>
                    </a:solidFill>
                  </a:rPr>
                  <a:t>schedule</a:t>
                </a:r>
              </a:p>
            </p:txBody>
          </p:sp>
        </p:grpSp>
        <p:grpSp>
          <p:nvGrpSpPr>
            <p:cNvPr id="2048" name="Group 2047"/>
            <p:cNvGrpSpPr/>
            <p:nvPr/>
          </p:nvGrpSpPr>
          <p:grpSpPr>
            <a:xfrm>
              <a:off x="3316494" y="2630326"/>
              <a:ext cx="2651760" cy="2651760"/>
              <a:chOff x="5483765" y="1723934"/>
              <a:chExt cx="2651760" cy="2651760"/>
            </a:xfrm>
          </p:grpSpPr>
          <p:sp>
            <p:nvSpPr>
              <p:cNvPr id="2" name="Oval 1"/>
              <p:cNvSpPr/>
              <p:nvPr/>
            </p:nvSpPr>
            <p:spPr bwMode="auto">
              <a:xfrm>
                <a:off x="5483765" y="1723934"/>
                <a:ext cx="2651760" cy="2651760"/>
              </a:xfrm>
              <a:prstGeom prst="ellipse">
                <a:avLst/>
              </a:prstGeom>
              <a:solidFill>
                <a:srgbClr val="808285"/>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grpSp>
            <p:nvGrpSpPr>
              <p:cNvPr id="31" name="Group 30"/>
              <p:cNvGrpSpPr/>
              <p:nvPr/>
            </p:nvGrpSpPr>
            <p:grpSpPr>
              <a:xfrm>
                <a:off x="5716990" y="2061040"/>
                <a:ext cx="2185310" cy="1977549"/>
                <a:chOff x="-2351936" y="165357"/>
                <a:chExt cx="2023456" cy="1831083"/>
              </a:xfrm>
            </p:grpSpPr>
            <p:grpSp>
              <p:nvGrpSpPr>
                <p:cNvPr id="30" name="Group 29"/>
                <p:cNvGrpSpPr/>
                <p:nvPr/>
              </p:nvGrpSpPr>
              <p:grpSpPr>
                <a:xfrm>
                  <a:off x="-2340506" y="167458"/>
                  <a:ext cx="2012026" cy="1828982"/>
                  <a:chOff x="-2340506" y="167458"/>
                  <a:chExt cx="2012026" cy="1828982"/>
                </a:xfrm>
              </p:grpSpPr>
              <p:sp>
                <p:nvSpPr>
                  <p:cNvPr id="45" name="Oval 44"/>
                  <p:cNvSpPr/>
                  <p:nvPr/>
                </p:nvSpPr>
                <p:spPr bwMode="auto">
                  <a:xfrm>
                    <a:off x="-1930348" y="800100"/>
                    <a:ext cx="1196340" cy="1196340"/>
                  </a:xfrm>
                  <a:prstGeom prst="ellipse">
                    <a:avLst/>
                  </a:prstGeom>
                  <a:solidFill>
                    <a:srgbClr val="42BECA">
                      <a:alpha val="70000"/>
                    </a:srgbClr>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sp>
                <p:nvSpPr>
                  <p:cNvPr id="46" name="Oval 45"/>
                  <p:cNvSpPr/>
                  <p:nvPr/>
                </p:nvSpPr>
                <p:spPr bwMode="auto">
                  <a:xfrm>
                    <a:off x="-1524820" y="167458"/>
                    <a:ext cx="1196340" cy="1196340"/>
                  </a:xfrm>
                  <a:prstGeom prst="ellipse">
                    <a:avLst/>
                  </a:prstGeom>
                  <a:solidFill>
                    <a:srgbClr val="42BECA">
                      <a:alpha val="74000"/>
                    </a:srgbClr>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sp>
                <p:nvSpPr>
                  <p:cNvPr id="44" name="Oval 43"/>
                  <p:cNvSpPr/>
                  <p:nvPr/>
                </p:nvSpPr>
                <p:spPr bwMode="auto">
                  <a:xfrm>
                    <a:off x="-2340506" y="169454"/>
                    <a:ext cx="1196340" cy="1196340"/>
                  </a:xfrm>
                  <a:prstGeom prst="ellipse">
                    <a:avLst/>
                  </a:prstGeom>
                  <a:solidFill>
                    <a:srgbClr val="42BECA">
                      <a:alpha val="70000"/>
                    </a:srgbClr>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grpSp>
            <p:grpSp>
              <p:nvGrpSpPr>
                <p:cNvPr id="27" name="Group 26"/>
                <p:cNvGrpSpPr/>
                <p:nvPr/>
              </p:nvGrpSpPr>
              <p:grpSpPr>
                <a:xfrm>
                  <a:off x="-2351936" y="165357"/>
                  <a:ext cx="2023456" cy="1831083"/>
                  <a:chOff x="-2481476" y="3355390"/>
                  <a:chExt cx="2023456" cy="1831083"/>
                </a:xfrm>
              </p:grpSpPr>
              <p:sp>
                <p:nvSpPr>
                  <p:cNvPr id="47" name="Oval 46"/>
                  <p:cNvSpPr/>
                  <p:nvPr/>
                </p:nvSpPr>
                <p:spPr bwMode="auto">
                  <a:xfrm>
                    <a:off x="-2067918" y="3990133"/>
                    <a:ext cx="1196340" cy="1196340"/>
                  </a:xfrm>
                  <a:prstGeom prst="ellipse">
                    <a:avLst/>
                  </a:prstGeom>
                  <a:noFill/>
                  <a:ln w="19050" cap="flat" cmpd="sng" algn="ctr">
                    <a:solidFill>
                      <a:srgbClr val="1C5B6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grpSp>
                <p:nvGrpSpPr>
                  <p:cNvPr id="24" name="Group 23"/>
                  <p:cNvGrpSpPr/>
                  <p:nvPr/>
                </p:nvGrpSpPr>
                <p:grpSpPr>
                  <a:xfrm>
                    <a:off x="-2481476" y="3355390"/>
                    <a:ext cx="2023456" cy="1196340"/>
                    <a:chOff x="-2481476" y="3355390"/>
                    <a:chExt cx="2023456" cy="1196340"/>
                  </a:xfrm>
                </p:grpSpPr>
                <p:sp>
                  <p:nvSpPr>
                    <p:cNvPr id="49" name="Oval 48"/>
                    <p:cNvSpPr/>
                    <p:nvPr/>
                  </p:nvSpPr>
                  <p:spPr bwMode="auto">
                    <a:xfrm>
                      <a:off x="-2481476" y="3355390"/>
                      <a:ext cx="1196340" cy="1196340"/>
                    </a:xfrm>
                    <a:prstGeom prst="ellipse">
                      <a:avLst/>
                    </a:prstGeom>
                    <a:noFill/>
                    <a:ln w="19050" cap="flat" cmpd="sng" algn="ctr">
                      <a:solidFill>
                        <a:srgbClr val="1C5B6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sp>
                  <p:nvSpPr>
                    <p:cNvPr id="48" name="Oval 47"/>
                    <p:cNvSpPr/>
                    <p:nvPr/>
                  </p:nvSpPr>
                  <p:spPr bwMode="auto">
                    <a:xfrm>
                      <a:off x="-1654360" y="3355390"/>
                      <a:ext cx="1196340" cy="1196340"/>
                    </a:xfrm>
                    <a:prstGeom prst="ellipse">
                      <a:avLst/>
                    </a:prstGeom>
                    <a:noFill/>
                    <a:ln w="19050" cap="flat" cmpd="sng" algn="ctr">
                      <a:solidFill>
                        <a:srgbClr val="1C5B6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grpSp>
            </p:grpSp>
          </p:grpSp>
          <p:sp>
            <p:nvSpPr>
              <p:cNvPr id="59" name="TextBox 58">
                <a:extLst>
                  <a:ext uri="{FF2B5EF4-FFF2-40B4-BE49-F238E27FC236}">
                    <a16:creationId xmlns:a16="http://schemas.microsoft.com/office/drawing/2014/main" xmlns="" id="{7C3A35AF-690B-415C-A4F3-E7A50464491B}"/>
                  </a:ext>
                </a:extLst>
              </p:cNvPr>
              <p:cNvSpPr txBox="1"/>
              <p:nvPr/>
            </p:nvSpPr>
            <p:spPr>
              <a:xfrm>
                <a:off x="5691646" y="2504369"/>
                <a:ext cx="1168132" cy="292388"/>
              </a:xfrm>
              <a:prstGeom prst="rect">
                <a:avLst/>
              </a:prstGeom>
              <a:noFill/>
            </p:spPr>
            <p:txBody>
              <a:bodyPr wrap="square" rtlCol="0">
                <a:spAutoFit/>
              </a:bodyPr>
              <a:lstStyle/>
              <a:p>
                <a:r>
                  <a:rPr lang="en-US" sz="1300" b="1" spc="10" dirty="0" smtClean="0">
                    <a:solidFill>
                      <a:schemeClr val="bg1"/>
                    </a:solidFill>
                  </a:rPr>
                  <a:t>Education</a:t>
                </a:r>
                <a:endParaRPr lang="en-US" sz="1300" b="1" spc="10" dirty="0">
                  <a:solidFill>
                    <a:schemeClr val="bg1"/>
                  </a:solidFill>
                </a:endParaRPr>
              </a:p>
            </p:txBody>
          </p:sp>
          <p:sp>
            <p:nvSpPr>
              <p:cNvPr id="60" name="TextBox 59">
                <a:extLst>
                  <a:ext uri="{FF2B5EF4-FFF2-40B4-BE49-F238E27FC236}">
                    <a16:creationId xmlns:a16="http://schemas.microsoft.com/office/drawing/2014/main" xmlns="" id="{7C3A35AF-690B-415C-A4F3-E7A50464491B}"/>
                  </a:ext>
                </a:extLst>
              </p:cNvPr>
              <p:cNvSpPr txBox="1"/>
              <p:nvPr/>
            </p:nvSpPr>
            <p:spPr>
              <a:xfrm>
                <a:off x="7068904" y="2504369"/>
                <a:ext cx="867560" cy="292388"/>
              </a:xfrm>
              <a:prstGeom prst="rect">
                <a:avLst/>
              </a:prstGeom>
              <a:noFill/>
            </p:spPr>
            <p:txBody>
              <a:bodyPr wrap="square" rtlCol="0">
                <a:spAutoFit/>
              </a:bodyPr>
              <a:lstStyle/>
              <a:p>
                <a:r>
                  <a:rPr lang="en-US" sz="1300" b="1" spc="10" dirty="0" smtClean="0">
                    <a:solidFill>
                      <a:schemeClr val="bg1"/>
                    </a:solidFill>
                  </a:rPr>
                  <a:t>Career</a:t>
                </a:r>
                <a:endParaRPr lang="en-US" sz="1300" b="1" spc="10" dirty="0">
                  <a:solidFill>
                    <a:schemeClr val="bg1"/>
                  </a:solidFill>
                </a:endParaRPr>
              </a:p>
            </p:txBody>
          </p:sp>
          <p:sp>
            <p:nvSpPr>
              <p:cNvPr id="61" name="TextBox 60">
                <a:extLst>
                  <a:ext uri="{FF2B5EF4-FFF2-40B4-BE49-F238E27FC236}">
                    <a16:creationId xmlns:a16="http://schemas.microsoft.com/office/drawing/2014/main" xmlns="" id="{7C3A35AF-690B-415C-A4F3-E7A50464491B}"/>
                  </a:ext>
                </a:extLst>
              </p:cNvPr>
              <p:cNvSpPr txBox="1"/>
              <p:nvPr/>
            </p:nvSpPr>
            <p:spPr>
              <a:xfrm>
                <a:off x="6375865" y="3437475"/>
                <a:ext cx="867560" cy="292388"/>
              </a:xfrm>
              <a:prstGeom prst="rect">
                <a:avLst/>
              </a:prstGeom>
              <a:noFill/>
            </p:spPr>
            <p:txBody>
              <a:bodyPr wrap="square" rtlCol="0">
                <a:spAutoFit/>
              </a:bodyPr>
              <a:lstStyle/>
              <a:p>
                <a:pPr algn="ctr"/>
                <a:r>
                  <a:rPr lang="en-US" sz="1300" b="1" spc="10" dirty="0" smtClean="0">
                    <a:solidFill>
                      <a:schemeClr val="bg1"/>
                    </a:solidFill>
                  </a:rPr>
                  <a:t>Finance</a:t>
                </a:r>
                <a:endParaRPr lang="en-US" sz="1300" b="1" spc="10" dirty="0">
                  <a:solidFill>
                    <a:schemeClr val="bg1"/>
                  </a:solidFill>
                </a:endParaRPr>
              </a:p>
            </p:txBody>
          </p:sp>
        </p:grpSp>
        <p:grpSp>
          <p:nvGrpSpPr>
            <p:cNvPr id="2070" name="Group 2069"/>
            <p:cNvGrpSpPr/>
            <p:nvPr/>
          </p:nvGrpSpPr>
          <p:grpSpPr>
            <a:xfrm>
              <a:off x="204072" y="2630326"/>
              <a:ext cx="2651760" cy="2651760"/>
              <a:chOff x="-2212862" y="1165054"/>
              <a:chExt cx="2651760" cy="2651760"/>
            </a:xfrm>
          </p:grpSpPr>
          <p:sp>
            <p:nvSpPr>
              <p:cNvPr id="37" name="Oval 36"/>
              <p:cNvSpPr/>
              <p:nvPr/>
            </p:nvSpPr>
            <p:spPr bwMode="auto">
              <a:xfrm>
                <a:off x="-2212862" y="1165054"/>
                <a:ext cx="2651760" cy="2651760"/>
              </a:xfrm>
              <a:prstGeom prst="ellipse">
                <a:avLst/>
              </a:prstGeom>
              <a:solidFill>
                <a:srgbClr val="808285"/>
              </a:solidFill>
              <a:ln w="76200" cap="flat" cmpd="sng" algn="ctr">
                <a:solidFill>
                  <a:srgbClr val="1C5B6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grpSp>
            <p:nvGrpSpPr>
              <p:cNvPr id="2069" name="Group 2068"/>
              <p:cNvGrpSpPr/>
              <p:nvPr/>
            </p:nvGrpSpPr>
            <p:grpSpPr>
              <a:xfrm>
                <a:off x="-1937383" y="1487355"/>
                <a:ext cx="2039843" cy="1930958"/>
                <a:chOff x="-1942893" y="1467960"/>
                <a:chExt cx="2039843" cy="1930958"/>
              </a:xfrm>
            </p:grpSpPr>
            <p:sp>
              <p:nvSpPr>
                <p:cNvPr id="2066" name="Wave 2065"/>
                <p:cNvSpPr/>
                <p:nvPr/>
              </p:nvSpPr>
              <p:spPr bwMode="auto">
                <a:xfrm rot="16200000">
                  <a:off x="-1585131" y="1852953"/>
                  <a:ext cx="1700642" cy="1343675"/>
                </a:xfrm>
                <a:custGeom>
                  <a:avLst/>
                  <a:gdLst>
                    <a:gd name="connsiteX0" fmla="*/ 0 w 1821180"/>
                    <a:gd name="connsiteY0" fmla="*/ 166733 h 1333867"/>
                    <a:gd name="connsiteX1" fmla="*/ 1821180 w 1821180"/>
                    <a:gd name="connsiteY1" fmla="*/ 166733 h 1333867"/>
                    <a:gd name="connsiteX2" fmla="*/ 1821180 w 1821180"/>
                    <a:gd name="connsiteY2" fmla="*/ 1167134 h 1333867"/>
                    <a:gd name="connsiteX3" fmla="*/ 0 w 1821180"/>
                    <a:gd name="connsiteY3" fmla="*/ 1167134 h 1333867"/>
                    <a:gd name="connsiteX4" fmla="*/ 0 w 1821180"/>
                    <a:gd name="connsiteY4" fmla="*/ 166733 h 1333867"/>
                    <a:gd name="connsiteX0" fmla="*/ 7620 w 1828800"/>
                    <a:gd name="connsiteY0" fmla="*/ 160440 h 1343390"/>
                    <a:gd name="connsiteX1" fmla="*/ 1828800 w 1828800"/>
                    <a:gd name="connsiteY1" fmla="*/ 160440 h 1343390"/>
                    <a:gd name="connsiteX2" fmla="*/ 1828800 w 1828800"/>
                    <a:gd name="connsiteY2" fmla="*/ 1160841 h 1343390"/>
                    <a:gd name="connsiteX3" fmla="*/ 0 w 1828800"/>
                    <a:gd name="connsiteY3" fmla="*/ 1328481 h 1343390"/>
                    <a:gd name="connsiteX4" fmla="*/ 7620 w 1828800"/>
                    <a:gd name="connsiteY4" fmla="*/ 160440 h 1343390"/>
                    <a:gd name="connsiteX0" fmla="*/ 7620 w 1828800"/>
                    <a:gd name="connsiteY0" fmla="*/ 160440 h 1354398"/>
                    <a:gd name="connsiteX1" fmla="*/ 1828800 w 1828800"/>
                    <a:gd name="connsiteY1" fmla="*/ 160440 h 1354398"/>
                    <a:gd name="connsiteX2" fmla="*/ 1828800 w 1828800"/>
                    <a:gd name="connsiteY2" fmla="*/ 1160841 h 1354398"/>
                    <a:gd name="connsiteX3" fmla="*/ 495424 w 1828800"/>
                    <a:gd name="connsiteY3" fmla="*/ 808482 h 1354398"/>
                    <a:gd name="connsiteX4" fmla="*/ 0 w 1828800"/>
                    <a:gd name="connsiteY4" fmla="*/ 1328481 h 1354398"/>
                    <a:gd name="connsiteX5" fmla="*/ 7620 w 1828800"/>
                    <a:gd name="connsiteY5" fmla="*/ 160440 h 1354398"/>
                    <a:gd name="connsiteX0" fmla="*/ 7620 w 1828800"/>
                    <a:gd name="connsiteY0" fmla="*/ 160440 h 1355302"/>
                    <a:gd name="connsiteX1" fmla="*/ 1828800 w 1828800"/>
                    <a:gd name="connsiteY1" fmla="*/ 160440 h 1355302"/>
                    <a:gd name="connsiteX2" fmla="*/ 1828800 w 1828800"/>
                    <a:gd name="connsiteY2" fmla="*/ 1160841 h 1355302"/>
                    <a:gd name="connsiteX3" fmla="*/ 952624 w 1828800"/>
                    <a:gd name="connsiteY3" fmla="*/ 1181862 h 1355302"/>
                    <a:gd name="connsiteX4" fmla="*/ 495424 w 1828800"/>
                    <a:gd name="connsiteY4" fmla="*/ 808482 h 1355302"/>
                    <a:gd name="connsiteX5" fmla="*/ 0 w 1828800"/>
                    <a:gd name="connsiteY5" fmla="*/ 1328481 h 1355302"/>
                    <a:gd name="connsiteX6" fmla="*/ 7620 w 1828800"/>
                    <a:gd name="connsiteY6" fmla="*/ 160440 h 1355302"/>
                    <a:gd name="connsiteX0" fmla="*/ 7620 w 1828800"/>
                    <a:gd name="connsiteY0" fmla="*/ 160440 h 1355302"/>
                    <a:gd name="connsiteX1" fmla="*/ 1828800 w 1828800"/>
                    <a:gd name="connsiteY1" fmla="*/ 160440 h 1355302"/>
                    <a:gd name="connsiteX2" fmla="*/ 1828800 w 1828800"/>
                    <a:gd name="connsiteY2" fmla="*/ 1160841 h 1355302"/>
                    <a:gd name="connsiteX3" fmla="*/ 1463164 w 1828800"/>
                    <a:gd name="connsiteY3" fmla="*/ 724662 h 1355302"/>
                    <a:gd name="connsiteX4" fmla="*/ 952624 w 1828800"/>
                    <a:gd name="connsiteY4" fmla="*/ 1181862 h 1355302"/>
                    <a:gd name="connsiteX5" fmla="*/ 495424 w 1828800"/>
                    <a:gd name="connsiteY5" fmla="*/ 808482 h 1355302"/>
                    <a:gd name="connsiteX6" fmla="*/ 0 w 1828800"/>
                    <a:gd name="connsiteY6" fmla="*/ 1328481 h 1355302"/>
                    <a:gd name="connsiteX7" fmla="*/ 7620 w 1828800"/>
                    <a:gd name="connsiteY7" fmla="*/ 160440 h 1355302"/>
                    <a:gd name="connsiteX0" fmla="*/ 7620 w 1828800"/>
                    <a:gd name="connsiteY0" fmla="*/ 28499 h 1223361"/>
                    <a:gd name="connsiteX1" fmla="*/ 1028824 w 1828800"/>
                    <a:gd name="connsiteY1" fmla="*/ 585101 h 1223361"/>
                    <a:gd name="connsiteX2" fmla="*/ 1828800 w 1828800"/>
                    <a:gd name="connsiteY2" fmla="*/ 28499 h 1223361"/>
                    <a:gd name="connsiteX3" fmla="*/ 1828800 w 1828800"/>
                    <a:gd name="connsiteY3" fmla="*/ 1028900 h 1223361"/>
                    <a:gd name="connsiteX4" fmla="*/ 1463164 w 1828800"/>
                    <a:gd name="connsiteY4" fmla="*/ 592721 h 1223361"/>
                    <a:gd name="connsiteX5" fmla="*/ 952624 w 1828800"/>
                    <a:gd name="connsiteY5" fmla="*/ 1049921 h 1223361"/>
                    <a:gd name="connsiteX6" fmla="*/ 495424 w 1828800"/>
                    <a:gd name="connsiteY6" fmla="*/ 676541 h 1223361"/>
                    <a:gd name="connsiteX7" fmla="*/ 0 w 1828800"/>
                    <a:gd name="connsiteY7" fmla="*/ 1196540 h 1223361"/>
                    <a:gd name="connsiteX8" fmla="*/ 7620 w 1828800"/>
                    <a:gd name="connsiteY8" fmla="*/ 28499 h 1223361"/>
                    <a:gd name="connsiteX0" fmla="*/ 7620 w 1828800"/>
                    <a:gd name="connsiteY0" fmla="*/ 48258 h 1243120"/>
                    <a:gd name="connsiteX1" fmla="*/ 579240 w 1828800"/>
                    <a:gd name="connsiteY1" fmla="*/ 201000 h 1243120"/>
                    <a:gd name="connsiteX2" fmla="*/ 1028824 w 1828800"/>
                    <a:gd name="connsiteY2" fmla="*/ 604860 h 1243120"/>
                    <a:gd name="connsiteX3" fmla="*/ 1828800 w 1828800"/>
                    <a:gd name="connsiteY3" fmla="*/ 48258 h 1243120"/>
                    <a:gd name="connsiteX4" fmla="*/ 1828800 w 1828800"/>
                    <a:gd name="connsiteY4" fmla="*/ 1048659 h 1243120"/>
                    <a:gd name="connsiteX5" fmla="*/ 1463164 w 1828800"/>
                    <a:gd name="connsiteY5" fmla="*/ 612480 h 1243120"/>
                    <a:gd name="connsiteX6" fmla="*/ 952624 w 1828800"/>
                    <a:gd name="connsiteY6" fmla="*/ 1069680 h 1243120"/>
                    <a:gd name="connsiteX7" fmla="*/ 495424 w 1828800"/>
                    <a:gd name="connsiteY7" fmla="*/ 696300 h 1243120"/>
                    <a:gd name="connsiteX8" fmla="*/ 0 w 1828800"/>
                    <a:gd name="connsiteY8" fmla="*/ 1216299 h 1243120"/>
                    <a:gd name="connsiteX9" fmla="*/ 7620 w 1828800"/>
                    <a:gd name="connsiteY9" fmla="*/ 48258 h 1243120"/>
                    <a:gd name="connsiteX0" fmla="*/ 7620 w 1866900"/>
                    <a:gd name="connsiteY0" fmla="*/ 48258 h 1243120"/>
                    <a:gd name="connsiteX1" fmla="*/ 579240 w 1866900"/>
                    <a:gd name="connsiteY1" fmla="*/ 201000 h 1243120"/>
                    <a:gd name="connsiteX2" fmla="*/ 1028824 w 1866900"/>
                    <a:gd name="connsiteY2" fmla="*/ 604860 h 1243120"/>
                    <a:gd name="connsiteX3" fmla="*/ 1866900 w 1866900"/>
                    <a:gd name="connsiteY3" fmla="*/ 566418 h 1243120"/>
                    <a:gd name="connsiteX4" fmla="*/ 1828800 w 1866900"/>
                    <a:gd name="connsiteY4" fmla="*/ 1048659 h 1243120"/>
                    <a:gd name="connsiteX5" fmla="*/ 1463164 w 1866900"/>
                    <a:gd name="connsiteY5" fmla="*/ 612480 h 1243120"/>
                    <a:gd name="connsiteX6" fmla="*/ 952624 w 1866900"/>
                    <a:gd name="connsiteY6" fmla="*/ 1069680 h 1243120"/>
                    <a:gd name="connsiteX7" fmla="*/ 495424 w 1866900"/>
                    <a:gd name="connsiteY7" fmla="*/ 696300 h 1243120"/>
                    <a:gd name="connsiteX8" fmla="*/ 0 w 1866900"/>
                    <a:gd name="connsiteY8" fmla="*/ 1216299 h 1243120"/>
                    <a:gd name="connsiteX9" fmla="*/ 7620 w 1866900"/>
                    <a:gd name="connsiteY9" fmla="*/ 48258 h 1243120"/>
                    <a:gd name="connsiteX0" fmla="*/ 7620 w 1866900"/>
                    <a:gd name="connsiteY0" fmla="*/ 48258 h 1243120"/>
                    <a:gd name="connsiteX1" fmla="*/ 579240 w 1866900"/>
                    <a:gd name="connsiteY1" fmla="*/ 201000 h 1243120"/>
                    <a:gd name="connsiteX2" fmla="*/ 1028824 w 1866900"/>
                    <a:gd name="connsiteY2" fmla="*/ 604860 h 1243120"/>
                    <a:gd name="connsiteX3" fmla="*/ 1501264 w 1866900"/>
                    <a:gd name="connsiteY3" fmla="*/ 315300 h 1243120"/>
                    <a:gd name="connsiteX4" fmla="*/ 1866900 w 1866900"/>
                    <a:gd name="connsiteY4" fmla="*/ 566418 h 1243120"/>
                    <a:gd name="connsiteX5" fmla="*/ 1828800 w 1866900"/>
                    <a:gd name="connsiteY5" fmla="*/ 1048659 h 1243120"/>
                    <a:gd name="connsiteX6" fmla="*/ 1463164 w 1866900"/>
                    <a:gd name="connsiteY6" fmla="*/ 612480 h 1243120"/>
                    <a:gd name="connsiteX7" fmla="*/ 952624 w 1866900"/>
                    <a:gd name="connsiteY7" fmla="*/ 1069680 h 1243120"/>
                    <a:gd name="connsiteX8" fmla="*/ 495424 w 1866900"/>
                    <a:gd name="connsiteY8" fmla="*/ 696300 h 1243120"/>
                    <a:gd name="connsiteX9" fmla="*/ 0 w 1866900"/>
                    <a:gd name="connsiteY9" fmla="*/ 1216299 h 1243120"/>
                    <a:gd name="connsiteX10" fmla="*/ 7620 w 1866900"/>
                    <a:gd name="connsiteY10" fmla="*/ 48258 h 1243120"/>
                    <a:gd name="connsiteX0" fmla="*/ 7620 w 1828800"/>
                    <a:gd name="connsiteY0" fmla="*/ 48258 h 1243120"/>
                    <a:gd name="connsiteX1" fmla="*/ 579240 w 1828800"/>
                    <a:gd name="connsiteY1" fmla="*/ 201000 h 1243120"/>
                    <a:gd name="connsiteX2" fmla="*/ 1028824 w 1828800"/>
                    <a:gd name="connsiteY2" fmla="*/ 604860 h 1243120"/>
                    <a:gd name="connsiteX3" fmla="*/ 1501264 w 1828800"/>
                    <a:gd name="connsiteY3" fmla="*/ 315300 h 1243120"/>
                    <a:gd name="connsiteX4" fmla="*/ 1828800 w 1828800"/>
                    <a:gd name="connsiteY4" fmla="*/ 1084578 h 1243120"/>
                    <a:gd name="connsiteX5" fmla="*/ 1828800 w 1828800"/>
                    <a:gd name="connsiteY5" fmla="*/ 1048659 h 1243120"/>
                    <a:gd name="connsiteX6" fmla="*/ 1463164 w 1828800"/>
                    <a:gd name="connsiteY6" fmla="*/ 612480 h 1243120"/>
                    <a:gd name="connsiteX7" fmla="*/ 952624 w 1828800"/>
                    <a:gd name="connsiteY7" fmla="*/ 1069680 h 1243120"/>
                    <a:gd name="connsiteX8" fmla="*/ 495424 w 1828800"/>
                    <a:gd name="connsiteY8" fmla="*/ 696300 h 1243120"/>
                    <a:gd name="connsiteX9" fmla="*/ 0 w 1828800"/>
                    <a:gd name="connsiteY9" fmla="*/ 1216299 h 1243120"/>
                    <a:gd name="connsiteX10" fmla="*/ 7620 w 1828800"/>
                    <a:gd name="connsiteY10" fmla="*/ 48258 h 1243120"/>
                    <a:gd name="connsiteX0" fmla="*/ 7620 w 1828800"/>
                    <a:gd name="connsiteY0" fmla="*/ 48258 h 1254005"/>
                    <a:gd name="connsiteX1" fmla="*/ 579240 w 1828800"/>
                    <a:gd name="connsiteY1" fmla="*/ 201000 h 1254005"/>
                    <a:gd name="connsiteX2" fmla="*/ 1028824 w 1828800"/>
                    <a:gd name="connsiteY2" fmla="*/ 604860 h 1254005"/>
                    <a:gd name="connsiteX3" fmla="*/ 1501264 w 1828800"/>
                    <a:gd name="connsiteY3" fmla="*/ 315300 h 1254005"/>
                    <a:gd name="connsiteX4" fmla="*/ 1828800 w 1828800"/>
                    <a:gd name="connsiteY4" fmla="*/ 1084578 h 1254005"/>
                    <a:gd name="connsiteX5" fmla="*/ 1828800 w 1828800"/>
                    <a:gd name="connsiteY5" fmla="*/ 1048659 h 1254005"/>
                    <a:gd name="connsiteX6" fmla="*/ 1463164 w 1828800"/>
                    <a:gd name="connsiteY6" fmla="*/ 612480 h 1254005"/>
                    <a:gd name="connsiteX7" fmla="*/ 952624 w 1828800"/>
                    <a:gd name="connsiteY7" fmla="*/ 1069680 h 1254005"/>
                    <a:gd name="connsiteX8" fmla="*/ 495424 w 1828800"/>
                    <a:gd name="connsiteY8" fmla="*/ 696300 h 1254005"/>
                    <a:gd name="connsiteX9" fmla="*/ 228724 w 1828800"/>
                    <a:gd name="connsiteY9" fmla="*/ 917280 h 1254005"/>
                    <a:gd name="connsiteX10" fmla="*/ 0 w 1828800"/>
                    <a:gd name="connsiteY10" fmla="*/ 1216299 h 1254005"/>
                    <a:gd name="connsiteX11" fmla="*/ 7620 w 1828800"/>
                    <a:gd name="connsiteY11" fmla="*/ 48258 h 1254005"/>
                    <a:gd name="connsiteX0" fmla="*/ 7620 w 1828800"/>
                    <a:gd name="connsiteY0" fmla="*/ 48258 h 1254005"/>
                    <a:gd name="connsiteX1" fmla="*/ 579240 w 1828800"/>
                    <a:gd name="connsiteY1" fmla="*/ 201000 h 1254005"/>
                    <a:gd name="connsiteX2" fmla="*/ 967861 w 1828800"/>
                    <a:gd name="connsiteY2" fmla="*/ 696300 h 1254005"/>
                    <a:gd name="connsiteX3" fmla="*/ 1501264 w 1828800"/>
                    <a:gd name="connsiteY3" fmla="*/ 315300 h 1254005"/>
                    <a:gd name="connsiteX4" fmla="*/ 1828800 w 1828800"/>
                    <a:gd name="connsiteY4" fmla="*/ 1084578 h 1254005"/>
                    <a:gd name="connsiteX5" fmla="*/ 1828800 w 1828800"/>
                    <a:gd name="connsiteY5" fmla="*/ 1048659 h 1254005"/>
                    <a:gd name="connsiteX6" fmla="*/ 1463164 w 1828800"/>
                    <a:gd name="connsiteY6" fmla="*/ 612480 h 1254005"/>
                    <a:gd name="connsiteX7" fmla="*/ 952624 w 1828800"/>
                    <a:gd name="connsiteY7" fmla="*/ 1069680 h 1254005"/>
                    <a:gd name="connsiteX8" fmla="*/ 495424 w 1828800"/>
                    <a:gd name="connsiteY8" fmla="*/ 696300 h 1254005"/>
                    <a:gd name="connsiteX9" fmla="*/ 228724 w 1828800"/>
                    <a:gd name="connsiteY9" fmla="*/ 917280 h 1254005"/>
                    <a:gd name="connsiteX10" fmla="*/ 0 w 1828800"/>
                    <a:gd name="connsiteY10" fmla="*/ 1216299 h 1254005"/>
                    <a:gd name="connsiteX11" fmla="*/ 7620 w 1828800"/>
                    <a:gd name="connsiteY11" fmla="*/ 48258 h 1254005"/>
                    <a:gd name="connsiteX0" fmla="*/ 7620 w 1828800"/>
                    <a:gd name="connsiteY0" fmla="*/ 48258 h 1254005"/>
                    <a:gd name="connsiteX1" fmla="*/ 579240 w 1828800"/>
                    <a:gd name="connsiteY1" fmla="*/ 201000 h 1254005"/>
                    <a:gd name="connsiteX2" fmla="*/ 967861 w 1828800"/>
                    <a:gd name="connsiteY2" fmla="*/ 696300 h 1254005"/>
                    <a:gd name="connsiteX3" fmla="*/ 1501264 w 1828800"/>
                    <a:gd name="connsiteY3" fmla="*/ 315300 h 1254005"/>
                    <a:gd name="connsiteX4" fmla="*/ 1828800 w 1828800"/>
                    <a:gd name="connsiteY4" fmla="*/ 1084578 h 1254005"/>
                    <a:gd name="connsiteX5" fmla="*/ 1828800 w 1828800"/>
                    <a:gd name="connsiteY5" fmla="*/ 1048659 h 1254005"/>
                    <a:gd name="connsiteX6" fmla="*/ 1463164 w 1828800"/>
                    <a:gd name="connsiteY6" fmla="*/ 612480 h 1254005"/>
                    <a:gd name="connsiteX7" fmla="*/ 952624 w 1828800"/>
                    <a:gd name="connsiteY7" fmla="*/ 1069680 h 1254005"/>
                    <a:gd name="connsiteX8" fmla="*/ 495424 w 1828800"/>
                    <a:gd name="connsiteY8" fmla="*/ 696300 h 1254005"/>
                    <a:gd name="connsiteX9" fmla="*/ 228724 w 1828800"/>
                    <a:gd name="connsiteY9" fmla="*/ 917280 h 1254005"/>
                    <a:gd name="connsiteX10" fmla="*/ 0 w 1828800"/>
                    <a:gd name="connsiteY10" fmla="*/ 1216299 h 1254005"/>
                    <a:gd name="connsiteX11" fmla="*/ 7620 w 1828800"/>
                    <a:gd name="connsiteY11" fmla="*/ 48258 h 1254005"/>
                    <a:gd name="connsiteX0" fmla="*/ 7620 w 1828800"/>
                    <a:gd name="connsiteY0" fmla="*/ 48258 h 1254005"/>
                    <a:gd name="connsiteX1" fmla="*/ 579240 w 1828800"/>
                    <a:gd name="connsiteY1" fmla="*/ 201000 h 1254005"/>
                    <a:gd name="connsiteX2" fmla="*/ 967861 w 1828800"/>
                    <a:gd name="connsiteY2" fmla="*/ 696300 h 1254005"/>
                    <a:gd name="connsiteX3" fmla="*/ 1501264 w 1828800"/>
                    <a:gd name="connsiteY3" fmla="*/ 315300 h 1254005"/>
                    <a:gd name="connsiteX4" fmla="*/ 1783080 w 1828800"/>
                    <a:gd name="connsiteY4" fmla="*/ 1015998 h 1254005"/>
                    <a:gd name="connsiteX5" fmla="*/ 1828800 w 1828800"/>
                    <a:gd name="connsiteY5" fmla="*/ 1048659 h 1254005"/>
                    <a:gd name="connsiteX6" fmla="*/ 1463164 w 1828800"/>
                    <a:gd name="connsiteY6" fmla="*/ 612480 h 1254005"/>
                    <a:gd name="connsiteX7" fmla="*/ 952624 w 1828800"/>
                    <a:gd name="connsiteY7" fmla="*/ 1069680 h 1254005"/>
                    <a:gd name="connsiteX8" fmla="*/ 495424 w 1828800"/>
                    <a:gd name="connsiteY8" fmla="*/ 696300 h 1254005"/>
                    <a:gd name="connsiteX9" fmla="*/ 228724 w 1828800"/>
                    <a:gd name="connsiteY9" fmla="*/ 917280 h 1254005"/>
                    <a:gd name="connsiteX10" fmla="*/ 0 w 1828800"/>
                    <a:gd name="connsiteY10" fmla="*/ 1216299 h 1254005"/>
                    <a:gd name="connsiteX11" fmla="*/ 7620 w 1828800"/>
                    <a:gd name="connsiteY11" fmla="*/ 48258 h 1254005"/>
                    <a:gd name="connsiteX0" fmla="*/ 7620 w 1783080"/>
                    <a:gd name="connsiteY0" fmla="*/ 48258 h 1254005"/>
                    <a:gd name="connsiteX1" fmla="*/ 579240 w 1783080"/>
                    <a:gd name="connsiteY1" fmla="*/ 201000 h 1254005"/>
                    <a:gd name="connsiteX2" fmla="*/ 967861 w 1783080"/>
                    <a:gd name="connsiteY2" fmla="*/ 696300 h 1254005"/>
                    <a:gd name="connsiteX3" fmla="*/ 1501264 w 1783080"/>
                    <a:gd name="connsiteY3" fmla="*/ 315300 h 1254005"/>
                    <a:gd name="connsiteX4" fmla="*/ 1783080 w 1783080"/>
                    <a:gd name="connsiteY4" fmla="*/ 1015998 h 1254005"/>
                    <a:gd name="connsiteX5" fmla="*/ 1783080 w 1783080"/>
                    <a:gd name="connsiteY5" fmla="*/ 995319 h 1254005"/>
                    <a:gd name="connsiteX6" fmla="*/ 1463164 w 1783080"/>
                    <a:gd name="connsiteY6" fmla="*/ 612480 h 1254005"/>
                    <a:gd name="connsiteX7" fmla="*/ 952624 w 1783080"/>
                    <a:gd name="connsiteY7" fmla="*/ 1069680 h 1254005"/>
                    <a:gd name="connsiteX8" fmla="*/ 495424 w 1783080"/>
                    <a:gd name="connsiteY8" fmla="*/ 696300 h 1254005"/>
                    <a:gd name="connsiteX9" fmla="*/ 228724 w 1783080"/>
                    <a:gd name="connsiteY9" fmla="*/ 917280 h 1254005"/>
                    <a:gd name="connsiteX10" fmla="*/ 0 w 1783080"/>
                    <a:gd name="connsiteY10" fmla="*/ 1216299 h 1254005"/>
                    <a:gd name="connsiteX11" fmla="*/ 7620 w 1783080"/>
                    <a:gd name="connsiteY11" fmla="*/ 48258 h 1254005"/>
                    <a:gd name="connsiteX0" fmla="*/ 7620 w 1783080"/>
                    <a:gd name="connsiteY0" fmla="*/ 48258 h 1254005"/>
                    <a:gd name="connsiteX1" fmla="*/ 579240 w 1783080"/>
                    <a:gd name="connsiteY1" fmla="*/ 201000 h 1254005"/>
                    <a:gd name="connsiteX2" fmla="*/ 967861 w 1783080"/>
                    <a:gd name="connsiteY2" fmla="*/ 696300 h 1254005"/>
                    <a:gd name="connsiteX3" fmla="*/ 1501264 w 1783080"/>
                    <a:gd name="connsiteY3" fmla="*/ 315300 h 1254005"/>
                    <a:gd name="connsiteX4" fmla="*/ 1684140 w 1783080"/>
                    <a:gd name="connsiteY4" fmla="*/ 543900 h 1254005"/>
                    <a:gd name="connsiteX5" fmla="*/ 1783080 w 1783080"/>
                    <a:gd name="connsiteY5" fmla="*/ 1015998 h 1254005"/>
                    <a:gd name="connsiteX6" fmla="*/ 1783080 w 1783080"/>
                    <a:gd name="connsiteY6" fmla="*/ 995319 h 1254005"/>
                    <a:gd name="connsiteX7" fmla="*/ 1463164 w 1783080"/>
                    <a:gd name="connsiteY7" fmla="*/ 612480 h 1254005"/>
                    <a:gd name="connsiteX8" fmla="*/ 952624 w 1783080"/>
                    <a:gd name="connsiteY8" fmla="*/ 1069680 h 1254005"/>
                    <a:gd name="connsiteX9" fmla="*/ 495424 w 1783080"/>
                    <a:gd name="connsiteY9" fmla="*/ 696300 h 1254005"/>
                    <a:gd name="connsiteX10" fmla="*/ 228724 w 1783080"/>
                    <a:gd name="connsiteY10" fmla="*/ 917280 h 1254005"/>
                    <a:gd name="connsiteX11" fmla="*/ 0 w 1783080"/>
                    <a:gd name="connsiteY11" fmla="*/ 1216299 h 1254005"/>
                    <a:gd name="connsiteX12" fmla="*/ 7620 w 1783080"/>
                    <a:gd name="connsiteY12" fmla="*/ 48258 h 1254005"/>
                    <a:gd name="connsiteX0" fmla="*/ 7620 w 1783080"/>
                    <a:gd name="connsiteY0" fmla="*/ 48258 h 1254005"/>
                    <a:gd name="connsiteX1" fmla="*/ 579240 w 1783080"/>
                    <a:gd name="connsiteY1" fmla="*/ 201000 h 1254005"/>
                    <a:gd name="connsiteX2" fmla="*/ 967861 w 1783080"/>
                    <a:gd name="connsiteY2" fmla="*/ 696300 h 1254005"/>
                    <a:gd name="connsiteX3" fmla="*/ 1455541 w 1783080"/>
                    <a:gd name="connsiteY3" fmla="*/ 361020 h 1254005"/>
                    <a:gd name="connsiteX4" fmla="*/ 1684140 w 1783080"/>
                    <a:gd name="connsiteY4" fmla="*/ 543900 h 1254005"/>
                    <a:gd name="connsiteX5" fmla="*/ 1783080 w 1783080"/>
                    <a:gd name="connsiteY5" fmla="*/ 1015998 h 1254005"/>
                    <a:gd name="connsiteX6" fmla="*/ 1783080 w 1783080"/>
                    <a:gd name="connsiteY6" fmla="*/ 995319 h 1254005"/>
                    <a:gd name="connsiteX7" fmla="*/ 1463164 w 1783080"/>
                    <a:gd name="connsiteY7" fmla="*/ 612480 h 1254005"/>
                    <a:gd name="connsiteX8" fmla="*/ 952624 w 1783080"/>
                    <a:gd name="connsiteY8" fmla="*/ 1069680 h 1254005"/>
                    <a:gd name="connsiteX9" fmla="*/ 495424 w 1783080"/>
                    <a:gd name="connsiteY9" fmla="*/ 696300 h 1254005"/>
                    <a:gd name="connsiteX10" fmla="*/ 228724 w 1783080"/>
                    <a:gd name="connsiteY10" fmla="*/ 917280 h 1254005"/>
                    <a:gd name="connsiteX11" fmla="*/ 0 w 1783080"/>
                    <a:gd name="connsiteY11" fmla="*/ 1216299 h 1254005"/>
                    <a:gd name="connsiteX12" fmla="*/ 7620 w 1783080"/>
                    <a:gd name="connsiteY12" fmla="*/ 48258 h 1254005"/>
                    <a:gd name="connsiteX0" fmla="*/ 7620 w 1783080"/>
                    <a:gd name="connsiteY0" fmla="*/ 48258 h 1254005"/>
                    <a:gd name="connsiteX1" fmla="*/ 579240 w 1783080"/>
                    <a:gd name="connsiteY1" fmla="*/ 201000 h 1254005"/>
                    <a:gd name="connsiteX2" fmla="*/ 967861 w 1783080"/>
                    <a:gd name="connsiteY2" fmla="*/ 696300 h 1254005"/>
                    <a:gd name="connsiteX3" fmla="*/ 1367643 w 1783080"/>
                    <a:gd name="connsiteY3" fmla="*/ 231480 h 1254005"/>
                    <a:gd name="connsiteX4" fmla="*/ 1684140 w 1783080"/>
                    <a:gd name="connsiteY4" fmla="*/ 543900 h 1254005"/>
                    <a:gd name="connsiteX5" fmla="*/ 1783080 w 1783080"/>
                    <a:gd name="connsiteY5" fmla="*/ 1015998 h 1254005"/>
                    <a:gd name="connsiteX6" fmla="*/ 1783080 w 1783080"/>
                    <a:gd name="connsiteY6" fmla="*/ 995319 h 1254005"/>
                    <a:gd name="connsiteX7" fmla="*/ 1463164 w 1783080"/>
                    <a:gd name="connsiteY7" fmla="*/ 612480 h 1254005"/>
                    <a:gd name="connsiteX8" fmla="*/ 952624 w 1783080"/>
                    <a:gd name="connsiteY8" fmla="*/ 1069680 h 1254005"/>
                    <a:gd name="connsiteX9" fmla="*/ 495424 w 1783080"/>
                    <a:gd name="connsiteY9" fmla="*/ 696300 h 1254005"/>
                    <a:gd name="connsiteX10" fmla="*/ 228724 w 1783080"/>
                    <a:gd name="connsiteY10" fmla="*/ 917280 h 1254005"/>
                    <a:gd name="connsiteX11" fmla="*/ 0 w 1783080"/>
                    <a:gd name="connsiteY11" fmla="*/ 1216299 h 1254005"/>
                    <a:gd name="connsiteX12" fmla="*/ 7620 w 1783080"/>
                    <a:gd name="connsiteY12" fmla="*/ 48258 h 1254005"/>
                    <a:gd name="connsiteX0" fmla="*/ 7620 w 1783080"/>
                    <a:gd name="connsiteY0" fmla="*/ 48258 h 1254005"/>
                    <a:gd name="connsiteX1" fmla="*/ 579240 w 1783080"/>
                    <a:gd name="connsiteY1" fmla="*/ 201000 h 1254005"/>
                    <a:gd name="connsiteX2" fmla="*/ 967861 w 1783080"/>
                    <a:gd name="connsiteY2" fmla="*/ 696300 h 1254005"/>
                    <a:gd name="connsiteX3" fmla="*/ 1367643 w 1783080"/>
                    <a:gd name="connsiteY3" fmla="*/ 231480 h 1254005"/>
                    <a:gd name="connsiteX4" fmla="*/ 1684140 w 1783080"/>
                    <a:gd name="connsiteY4" fmla="*/ 543900 h 1254005"/>
                    <a:gd name="connsiteX5" fmla="*/ 1783080 w 1783080"/>
                    <a:gd name="connsiteY5" fmla="*/ 1015998 h 1254005"/>
                    <a:gd name="connsiteX6" fmla="*/ 1783080 w 1783080"/>
                    <a:gd name="connsiteY6" fmla="*/ 995319 h 1254005"/>
                    <a:gd name="connsiteX7" fmla="*/ 1415220 w 1783080"/>
                    <a:gd name="connsiteY7" fmla="*/ 505800 h 1254005"/>
                    <a:gd name="connsiteX8" fmla="*/ 952624 w 1783080"/>
                    <a:gd name="connsiteY8" fmla="*/ 1069680 h 1254005"/>
                    <a:gd name="connsiteX9" fmla="*/ 495424 w 1783080"/>
                    <a:gd name="connsiteY9" fmla="*/ 696300 h 1254005"/>
                    <a:gd name="connsiteX10" fmla="*/ 228724 w 1783080"/>
                    <a:gd name="connsiteY10" fmla="*/ 917280 h 1254005"/>
                    <a:gd name="connsiteX11" fmla="*/ 0 w 1783080"/>
                    <a:gd name="connsiteY11" fmla="*/ 1216299 h 1254005"/>
                    <a:gd name="connsiteX12" fmla="*/ 7620 w 1783080"/>
                    <a:gd name="connsiteY12" fmla="*/ 48258 h 1254005"/>
                    <a:gd name="connsiteX0" fmla="*/ 7910 w 1783370"/>
                    <a:gd name="connsiteY0" fmla="*/ 48258 h 1343675"/>
                    <a:gd name="connsiteX1" fmla="*/ 579530 w 1783370"/>
                    <a:gd name="connsiteY1" fmla="*/ 201000 h 1343675"/>
                    <a:gd name="connsiteX2" fmla="*/ 968151 w 1783370"/>
                    <a:gd name="connsiteY2" fmla="*/ 696300 h 1343675"/>
                    <a:gd name="connsiteX3" fmla="*/ 1367933 w 1783370"/>
                    <a:gd name="connsiteY3" fmla="*/ 231480 h 1343675"/>
                    <a:gd name="connsiteX4" fmla="*/ 1684430 w 1783370"/>
                    <a:gd name="connsiteY4" fmla="*/ 543900 h 1343675"/>
                    <a:gd name="connsiteX5" fmla="*/ 1783370 w 1783370"/>
                    <a:gd name="connsiteY5" fmla="*/ 1015998 h 1343675"/>
                    <a:gd name="connsiteX6" fmla="*/ 1783370 w 1783370"/>
                    <a:gd name="connsiteY6" fmla="*/ 995319 h 1343675"/>
                    <a:gd name="connsiteX7" fmla="*/ 1415510 w 1783370"/>
                    <a:gd name="connsiteY7" fmla="*/ 505800 h 1343675"/>
                    <a:gd name="connsiteX8" fmla="*/ 952914 w 1783370"/>
                    <a:gd name="connsiteY8" fmla="*/ 1069680 h 1343675"/>
                    <a:gd name="connsiteX9" fmla="*/ 495714 w 1783370"/>
                    <a:gd name="connsiteY9" fmla="*/ 696300 h 1343675"/>
                    <a:gd name="connsiteX10" fmla="*/ 229014 w 1783370"/>
                    <a:gd name="connsiteY10" fmla="*/ 917280 h 1343675"/>
                    <a:gd name="connsiteX11" fmla="*/ 39377 w 1783370"/>
                    <a:gd name="connsiteY11" fmla="*/ 1284728 h 1343675"/>
                    <a:gd name="connsiteX12" fmla="*/ 290 w 1783370"/>
                    <a:gd name="connsiteY12" fmla="*/ 1216299 h 1343675"/>
                    <a:gd name="connsiteX13" fmla="*/ 7910 w 1783370"/>
                    <a:gd name="connsiteY13" fmla="*/ 48258 h 1343675"/>
                    <a:gd name="connsiteX0" fmla="*/ 7910 w 1783370"/>
                    <a:gd name="connsiteY0" fmla="*/ 48258 h 1343675"/>
                    <a:gd name="connsiteX1" fmla="*/ 579530 w 1783370"/>
                    <a:gd name="connsiteY1" fmla="*/ 201000 h 1343675"/>
                    <a:gd name="connsiteX2" fmla="*/ 968151 w 1783370"/>
                    <a:gd name="connsiteY2" fmla="*/ 696300 h 1343675"/>
                    <a:gd name="connsiteX3" fmla="*/ 1367933 w 1783370"/>
                    <a:gd name="connsiteY3" fmla="*/ 231480 h 1343675"/>
                    <a:gd name="connsiteX4" fmla="*/ 1660456 w 1783370"/>
                    <a:gd name="connsiteY4" fmla="*/ 574380 h 1343675"/>
                    <a:gd name="connsiteX5" fmla="*/ 1783370 w 1783370"/>
                    <a:gd name="connsiteY5" fmla="*/ 1015998 h 1343675"/>
                    <a:gd name="connsiteX6" fmla="*/ 1783370 w 1783370"/>
                    <a:gd name="connsiteY6" fmla="*/ 995319 h 1343675"/>
                    <a:gd name="connsiteX7" fmla="*/ 1415510 w 1783370"/>
                    <a:gd name="connsiteY7" fmla="*/ 505800 h 1343675"/>
                    <a:gd name="connsiteX8" fmla="*/ 952914 w 1783370"/>
                    <a:gd name="connsiteY8" fmla="*/ 1069680 h 1343675"/>
                    <a:gd name="connsiteX9" fmla="*/ 495714 w 1783370"/>
                    <a:gd name="connsiteY9" fmla="*/ 696300 h 1343675"/>
                    <a:gd name="connsiteX10" fmla="*/ 229014 w 1783370"/>
                    <a:gd name="connsiteY10" fmla="*/ 917280 h 1343675"/>
                    <a:gd name="connsiteX11" fmla="*/ 39377 w 1783370"/>
                    <a:gd name="connsiteY11" fmla="*/ 1284728 h 1343675"/>
                    <a:gd name="connsiteX12" fmla="*/ 290 w 1783370"/>
                    <a:gd name="connsiteY12" fmla="*/ 1216299 h 1343675"/>
                    <a:gd name="connsiteX13" fmla="*/ 7910 w 1783370"/>
                    <a:gd name="connsiteY13" fmla="*/ 48258 h 1343675"/>
                    <a:gd name="connsiteX0" fmla="*/ 7910 w 1783370"/>
                    <a:gd name="connsiteY0" fmla="*/ 48258 h 1343675"/>
                    <a:gd name="connsiteX1" fmla="*/ 579530 w 1783370"/>
                    <a:gd name="connsiteY1" fmla="*/ 201000 h 1343675"/>
                    <a:gd name="connsiteX2" fmla="*/ 968151 w 1783370"/>
                    <a:gd name="connsiteY2" fmla="*/ 696300 h 1343675"/>
                    <a:gd name="connsiteX3" fmla="*/ 1367933 w 1783370"/>
                    <a:gd name="connsiteY3" fmla="*/ 231480 h 1343675"/>
                    <a:gd name="connsiteX4" fmla="*/ 1660456 w 1783370"/>
                    <a:gd name="connsiteY4" fmla="*/ 574380 h 1343675"/>
                    <a:gd name="connsiteX5" fmla="*/ 1733402 w 1783370"/>
                    <a:gd name="connsiteY5" fmla="*/ 896108 h 1343675"/>
                    <a:gd name="connsiteX6" fmla="*/ 1783370 w 1783370"/>
                    <a:gd name="connsiteY6" fmla="*/ 1015998 h 1343675"/>
                    <a:gd name="connsiteX7" fmla="*/ 1783370 w 1783370"/>
                    <a:gd name="connsiteY7" fmla="*/ 995319 h 1343675"/>
                    <a:gd name="connsiteX8" fmla="*/ 1415510 w 1783370"/>
                    <a:gd name="connsiteY8" fmla="*/ 505800 h 1343675"/>
                    <a:gd name="connsiteX9" fmla="*/ 952914 w 1783370"/>
                    <a:gd name="connsiteY9" fmla="*/ 1069680 h 1343675"/>
                    <a:gd name="connsiteX10" fmla="*/ 495714 w 1783370"/>
                    <a:gd name="connsiteY10" fmla="*/ 696300 h 1343675"/>
                    <a:gd name="connsiteX11" fmla="*/ 229014 w 1783370"/>
                    <a:gd name="connsiteY11" fmla="*/ 917280 h 1343675"/>
                    <a:gd name="connsiteX12" fmla="*/ 39377 w 1783370"/>
                    <a:gd name="connsiteY12" fmla="*/ 1284728 h 1343675"/>
                    <a:gd name="connsiteX13" fmla="*/ 290 w 1783370"/>
                    <a:gd name="connsiteY13" fmla="*/ 1216299 h 1343675"/>
                    <a:gd name="connsiteX14" fmla="*/ 7910 w 1783370"/>
                    <a:gd name="connsiteY14" fmla="*/ 48258 h 1343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3370" h="1343675">
                      <a:moveTo>
                        <a:pt x="7910" y="48258"/>
                      </a:moveTo>
                      <a:cubicBezTo>
                        <a:pt x="109531" y="-91749"/>
                        <a:pt x="409329" y="108233"/>
                        <a:pt x="579530" y="201000"/>
                      </a:cubicBezTo>
                      <a:cubicBezTo>
                        <a:pt x="749731" y="293767"/>
                        <a:pt x="808130" y="646770"/>
                        <a:pt x="968151" y="696300"/>
                      </a:cubicBezTo>
                      <a:cubicBezTo>
                        <a:pt x="1128172" y="745830"/>
                        <a:pt x="1251093" y="251800"/>
                        <a:pt x="1367933" y="231480"/>
                      </a:cubicBezTo>
                      <a:cubicBezTo>
                        <a:pt x="1484773" y="211160"/>
                        <a:pt x="1598213" y="467419"/>
                        <a:pt x="1660456" y="574380"/>
                      </a:cubicBezTo>
                      <a:cubicBezTo>
                        <a:pt x="1722699" y="681341"/>
                        <a:pt x="1712916" y="822505"/>
                        <a:pt x="1733402" y="896108"/>
                      </a:cubicBezTo>
                      <a:cubicBezTo>
                        <a:pt x="1753888" y="969711"/>
                        <a:pt x="1776374" y="995653"/>
                        <a:pt x="1783370" y="1015998"/>
                      </a:cubicBezTo>
                      <a:lnTo>
                        <a:pt x="1783370" y="995319"/>
                      </a:lnTo>
                      <a:cubicBezTo>
                        <a:pt x="1738941" y="1173176"/>
                        <a:pt x="1561539" y="502297"/>
                        <a:pt x="1415510" y="505800"/>
                      </a:cubicBezTo>
                      <a:cubicBezTo>
                        <a:pt x="1269481" y="509304"/>
                        <a:pt x="1130714" y="1139530"/>
                        <a:pt x="952914" y="1069680"/>
                      </a:cubicBezTo>
                      <a:cubicBezTo>
                        <a:pt x="775114" y="999830"/>
                        <a:pt x="613824" y="711540"/>
                        <a:pt x="495714" y="696300"/>
                      </a:cubicBezTo>
                      <a:cubicBezTo>
                        <a:pt x="377604" y="681060"/>
                        <a:pt x="311729" y="826829"/>
                        <a:pt x="229014" y="917280"/>
                      </a:cubicBezTo>
                      <a:cubicBezTo>
                        <a:pt x="146299" y="1007731"/>
                        <a:pt x="77498" y="1234892"/>
                        <a:pt x="39377" y="1284728"/>
                      </a:cubicBezTo>
                      <a:cubicBezTo>
                        <a:pt x="1256" y="1334564"/>
                        <a:pt x="-1124" y="1414757"/>
                        <a:pt x="290" y="1216299"/>
                      </a:cubicBezTo>
                      <a:cubicBezTo>
                        <a:pt x="290" y="882832"/>
                        <a:pt x="7910" y="381725"/>
                        <a:pt x="7910" y="48258"/>
                      </a:cubicBezTo>
                      <a:close/>
                    </a:path>
                  </a:pathLst>
                </a:cu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grpSp>
              <p:nvGrpSpPr>
                <p:cNvPr id="2057" name="Group 2056"/>
                <p:cNvGrpSpPr/>
                <p:nvPr/>
              </p:nvGrpSpPr>
              <p:grpSpPr>
                <a:xfrm>
                  <a:off x="-1942893" y="2588886"/>
                  <a:ext cx="895756" cy="810032"/>
                  <a:chOff x="-1936997" y="2584461"/>
                  <a:chExt cx="895756" cy="810032"/>
                </a:xfrm>
              </p:grpSpPr>
              <p:sp>
                <p:nvSpPr>
                  <p:cNvPr id="69" name="Oval 68"/>
                  <p:cNvSpPr/>
                  <p:nvPr/>
                </p:nvSpPr>
                <p:spPr bwMode="auto">
                  <a:xfrm>
                    <a:off x="-1895751" y="2584461"/>
                    <a:ext cx="826805" cy="810032"/>
                  </a:xfrm>
                  <a:prstGeom prst="ellipse">
                    <a:avLst/>
                  </a:prstGeom>
                  <a:solidFill>
                    <a:schemeClr val="accent2"/>
                  </a:solidFill>
                  <a:ln w="12700">
                    <a:noFill/>
                    <a:headEnd type="none" w="med" len="med"/>
                    <a:tailEnd type="none" w="med" len="med"/>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900" dirty="0">
                      <a:solidFill>
                        <a:schemeClr val="accent1">
                          <a:lumMod val="50000"/>
                        </a:schemeClr>
                      </a:solidFill>
                      <a:latin typeface="Segoe" pitchFamily="34" charset="0"/>
                    </a:endParaRPr>
                  </a:p>
                </p:txBody>
              </p:sp>
              <p:sp>
                <p:nvSpPr>
                  <p:cNvPr id="70" name="TextBox 69"/>
                  <p:cNvSpPr txBox="1"/>
                  <p:nvPr/>
                </p:nvSpPr>
                <p:spPr>
                  <a:xfrm>
                    <a:off x="-1936997" y="2834561"/>
                    <a:ext cx="895756" cy="313040"/>
                  </a:xfrm>
                  <a:prstGeom prst="rect">
                    <a:avLst/>
                  </a:prstGeom>
                  <a:noFill/>
                </p:spPr>
                <p:txBody>
                  <a:bodyPr wrap="none" rtlCol="0">
                    <a:spAutoFit/>
                  </a:bodyPr>
                  <a:lstStyle/>
                  <a:p>
                    <a:pPr>
                      <a:lnSpc>
                        <a:spcPct val="90000"/>
                      </a:lnSpc>
                      <a:spcBef>
                        <a:spcPct val="20000"/>
                      </a:spcBef>
                      <a:buClr>
                        <a:srgbClr val="CE6B28"/>
                      </a:buClr>
                    </a:pPr>
                    <a:r>
                      <a:rPr lang="en-US" sz="1600" b="1" dirty="0">
                        <a:solidFill>
                          <a:schemeClr val="bg1"/>
                        </a:solidFill>
                      </a:rPr>
                      <a:t>Course</a:t>
                    </a:r>
                  </a:p>
                </p:txBody>
              </p:sp>
            </p:grpSp>
            <p:grpSp>
              <p:nvGrpSpPr>
                <p:cNvPr id="2061" name="Group 2060"/>
                <p:cNvGrpSpPr/>
                <p:nvPr/>
              </p:nvGrpSpPr>
              <p:grpSpPr>
                <a:xfrm>
                  <a:off x="-575029" y="2123328"/>
                  <a:ext cx="671979" cy="550255"/>
                  <a:chOff x="2105336" y="3719294"/>
                  <a:chExt cx="671979" cy="550255"/>
                </a:xfrm>
              </p:grpSpPr>
              <p:sp>
                <p:nvSpPr>
                  <p:cNvPr id="72" name="Oval 71">
                    <a:extLst>
                      <a:ext uri="{FF2B5EF4-FFF2-40B4-BE49-F238E27FC236}">
                        <a16:creationId xmlns:a16="http://schemas.microsoft.com/office/drawing/2014/main" xmlns="" id="{E8108F61-B387-42C6-A356-95D4E2BFC021}"/>
                      </a:ext>
                    </a:extLst>
                  </p:cNvPr>
                  <p:cNvSpPr/>
                  <p:nvPr/>
                </p:nvSpPr>
                <p:spPr bwMode="auto">
                  <a:xfrm>
                    <a:off x="2164428" y="3719294"/>
                    <a:ext cx="550255" cy="550255"/>
                  </a:xfrm>
                  <a:prstGeom prst="ellipse">
                    <a:avLst/>
                  </a:prstGeom>
                  <a:solidFill>
                    <a:srgbClr val="0065A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sp>
                <p:nvSpPr>
                  <p:cNvPr id="73" name="TextBox 72">
                    <a:extLst>
                      <a:ext uri="{FF2B5EF4-FFF2-40B4-BE49-F238E27FC236}">
                        <a16:creationId xmlns:a16="http://schemas.microsoft.com/office/drawing/2014/main" xmlns="" id="{0BF9D6DE-61D9-4524-B761-7FFBAB576861}"/>
                      </a:ext>
                    </a:extLst>
                  </p:cNvPr>
                  <p:cNvSpPr txBox="1"/>
                  <p:nvPr/>
                </p:nvSpPr>
                <p:spPr>
                  <a:xfrm>
                    <a:off x="2105336" y="3861278"/>
                    <a:ext cx="671979" cy="244682"/>
                  </a:xfrm>
                  <a:prstGeom prst="rect">
                    <a:avLst/>
                  </a:prstGeom>
                  <a:noFill/>
                </p:spPr>
                <p:txBody>
                  <a:bodyPr wrap="none" rtlCol="0">
                    <a:spAutoFit/>
                  </a:bodyPr>
                  <a:lstStyle/>
                  <a:p>
                    <a:pPr>
                      <a:lnSpc>
                        <a:spcPct val="90000"/>
                      </a:lnSpc>
                      <a:spcBef>
                        <a:spcPct val="20000"/>
                      </a:spcBef>
                      <a:buClr>
                        <a:srgbClr val="CE6B28"/>
                      </a:buClr>
                    </a:pPr>
                    <a:r>
                      <a:rPr lang="en-US" sz="1100" b="1" dirty="0">
                        <a:solidFill>
                          <a:schemeClr val="bg1"/>
                        </a:solidFill>
                      </a:rPr>
                      <a:t>Course</a:t>
                    </a:r>
                  </a:p>
                </p:txBody>
              </p:sp>
            </p:grpSp>
            <p:grpSp>
              <p:nvGrpSpPr>
                <p:cNvPr id="2062" name="Group 2061"/>
                <p:cNvGrpSpPr/>
                <p:nvPr/>
              </p:nvGrpSpPr>
              <p:grpSpPr>
                <a:xfrm>
                  <a:off x="-787114" y="1467960"/>
                  <a:ext cx="575799" cy="412214"/>
                  <a:chOff x="-959879" y="1622652"/>
                  <a:chExt cx="575799" cy="412214"/>
                </a:xfrm>
              </p:grpSpPr>
              <p:sp>
                <p:nvSpPr>
                  <p:cNvPr id="75" name="Oval 74">
                    <a:extLst>
                      <a:ext uri="{FF2B5EF4-FFF2-40B4-BE49-F238E27FC236}">
                        <a16:creationId xmlns:a16="http://schemas.microsoft.com/office/drawing/2014/main" xmlns="" id="{FA5420A3-C83C-4826-B245-BEEFA089D821}"/>
                      </a:ext>
                    </a:extLst>
                  </p:cNvPr>
                  <p:cNvSpPr/>
                  <p:nvPr/>
                </p:nvSpPr>
                <p:spPr bwMode="auto">
                  <a:xfrm>
                    <a:off x="-883286" y="1622652"/>
                    <a:ext cx="429079" cy="412214"/>
                  </a:xfrm>
                  <a:prstGeom prst="ellipse">
                    <a:avLst/>
                  </a:prstGeom>
                  <a:solidFill>
                    <a:srgbClr val="833475"/>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endParaRPr>
                  </a:p>
                </p:txBody>
              </p:sp>
              <p:sp>
                <p:nvSpPr>
                  <p:cNvPr id="76" name="TextBox 75">
                    <a:extLst>
                      <a:ext uri="{FF2B5EF4-FFF2-40B4-BE49-F238E27FC236}">
                        <a16:creationId xmlns:a16="http://schemas.microsoft.com/office/drawing/2014/main" xmlns="" id="{1D75B431-8EEB-4937-BB10-D5B9FA34B1BB}"/>
                      </a:ext>
                    </a:extLst>
                  </p:cNvPr>
                  <p:cNvSpPr txBox="1"/>
                  <p:nvPr/>
                </p:nvSpPr>
                <p:spPr>
                  <a:xfrm>
                    <a:off x="-959879" y="1726695"/>
                    <a:ext cx="575799" cy="216982"/>
                  </a:xfrm>
                  <a:prstGeom prst="rect">
                    <a:avLst/>
                  </a:prstGeom>
                  <a:noFill/>
                </p:spPr>
                <p:txBody>
                  <a:bodyPr wrap="none" rtlCol="0">
                    <a:spAutoFit/>
                  </a:bodyPr>
                  <a:lstStyle/>
                  <a:p>
                    <a:pPr>
                      <a:lnSpc>
                        <a:spcPct val="90000"/>
                      </a:lnSpc>
                      <a:spcBef>
                        <a:spcPct val="20000"/>
                      </a:spcBef>
                      <a:buClr>
                        <a:srgbClr val="CE6B28"/>
                      </a:buClr>
                    </a:pPr>
                    <a:r>
                      <a:rPr lang="en-US" sz="900" b="1" dirty="0">
                        <a:solidFill>
                          <a:schemeClr val="bg1"/>
                        </a:solidFill>
                      </a:rPr>
                      <a:t>Degree</a:t>
                    </a:r>
                  </a:p>
                </p:txBody>
              </p:sp>
            </p:grpSp>
          </p:grpSp>
        </p:grpSp>
      </p:grpSp>
    </p:spTree>
    <p:extLst>
      <p:ext uri="{BB962C8B-B14F-4D97-AF65-F5344CB8AC3E}">
        <p14:creationId xmlns:p14="http://schemas.microsoft.com/office/powerpoint/2010/main" val="3144001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How is holistic student support implemented?  </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023132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16"/>
          <p:cNvSpPr>
            <a:spLocks noGrp="1"/>
          </p:cNvSpPr>
          <p:nvPr>
            <p:ph idx="1"/>
          </p:nvPr>
        </p:nvSpPr>
        <p:spPr>
          <a:xfrm>
            <a:off x="342583" y="5536881"/>
            <a:ext cx="8229600" cy="772479"/>
          </a:xfrm>
        </p:spPr>
        <p:txBody>
          <a:bodyPr/>
          <a:lstStyle/>
          <a:p>
            <a:r>
              <a:rPr lang="en-US" dirty="0" smtClean="0"/>
              <a:t>Framework is designed to allow institutions to identify and implement the features that align with their institutional context and needs. </a:t>
            </a:r>
            <a:endParaRPr lang="en-US" dirty="0"/>
          </a:p>
        </p:txBody>
      </p:sp>
      <p:sp>
        <p:nvSpPr>
          <p:cNvPr id="3" name="Title 2"/>
          <p:cNvSpPr>
            <a:spLocks noGrp="1"/>
          </p:cNvSpPr>
          <p:nvPr>
            <p:ph type="title"/>
          </p:nvPr>
        </p:nvSpPr>
        <p:spPr>
          <a:xfrm>
            <a:off x="334962" y="762000"/>
            <a:ext cx="8351837" cy="1143000"/>
          </a:xfrm>
        </p:spPr>
        <p:txBody>
          <a:bodyPr/>
          <a:lstStyle/>
          <a:p>
            <a:r>
              <a:rPr lang="en-US" sz="2800" spc="-10" dirty="0" smtClean="0"/>
              <a:t>Framework articulates components that embody advising-as-teaching and SSIPP principles.</a:t>
            </a:r>
            <a:endParaRPr lang="en-US" sz="2800" spc="-10" dirty="0"/>
          </a:p>
        </p:txBody>
      </p:sp>
      <p:graphicFrame>
        <p:nvGraphicFramePr>
          <p:cNvPr id="21" name="Table 20"/>
          <p:cNvGraphicFramePr>
            <a:graphicFrameLocks noGrp="1"/>
          </p:cNvGraphicFramePr>
          <p:nvPr>
            <p:extLst>
              <p:ext uri="{D42A27DB-BD31-4B8C-83A1-F6EECF244321}">
                <p14:modId xmlns:p14="http://schemas.microsoft.com/office/powerpoint/2010/main" val="3483871769"/>
              </p:ext>
            </p:extLst>
          </p:nvPr>
        </p:nvGraphicFramePr>
        <p:xfrm>
          <a:off x="434340" y="1945640"/>
          <a:ext cx="8412480" cy="3472180"/>
        </p:xfrm>
        <a:graphic>
          <a:graphicData uri="http://schemas.openxmlformats.org/drawingml/2006/table">
            <a:tbl>
              <a:tblPr firstRow="1" bandRow="1">
                <a:tableStyleId>{5C22544A-7EE6-4342-B048-85BDC9FD1C3A}</a:tableStyleId>
              </a:tblPr>
              <a:tblGrid>
                <a:gridCol w="2512060"/>
                <a:gridCol w="299720"/>
                <a:gridCol w="2672080"/>
                <a:gridCol w="299720"/>
                <a:gridCol w="2628900"/>
              </a:tblGrid>
              <a:tr h="866140">
                <a:tc>
                  <a:txBody>
                    <a:bodyPr/>
                    <a:lstStyle/>
                    <a:p>
                      <a:pPr algn="ctr"/>
                      <a:r>
                        <a:rPr lang="en-US" spc="-20" baseline="0" dirty="0" smtClean="0"/>
                        <a:t>Structures for Student Support Practices</a:t>
                      </a:r>
                      <a:endParaRPr lang="en-US" spc="-20" baseline="0" dirty="0"/>
                    </a:p>
                  </a:txBody>
                  <a:tcPr marL="0" marR="0" marT="0" marB="0" anchor="ctr"/>
                </a:tc>
                <a:tc>
                  <a:txBody>
                    <a:bodyPr/>
                    <a:lstStyle/>
                    <a:p>
                      <a:pPr algn="ctr"/>
                      <a:endParaRPr lang="en-US" dirty="0"/>
                    </a:p>
                  </a:txBody>
                  <a:tcPr anchor="ctr">
                    <a:noFill/>
                  </a:tcPr>
                </a:tc>
                <a:tc>
                  <a:txBody>
                    <a:bodyPr/>
                    <a:lstStyle/>
                    <a:p>
                      <a:pPr algn="ctr"/>
                      <a:r>
                        <a:rPr lang="en-US" dirty="0" smtClean="0"/>
                        <a:t>Outreach Processes</a:t>
                      </a:r>
                      <a:endParaRPr lang="en-US" dirty="0"/>
                    </a:p>
                  </a:txBody>
                  <a:tcPr anchor="ctr"/>
                </a:tc>
                <a:tc>
                  <a:txBody>
                    <a:bodyPr/>
                    <a:lstStyle/>
                    <a:p>
                      <a:pPr algn="ctr"/>
                      <a:endParaRPr lang="en-US" dirty="0"/>
                    </a:p>
                  </a:txBody>
                  <a:tcPr anchor="ctr">
                    <a:noFill/>
                  </a:tcPr>
                </a:tc>
                <a:tc>
                  <a:txBody>
                    <a:bodyPr/>
                    <a:lstStyle/>
                    <a:p>
                      <a:pPr algn="ctr"/>
                      <a:r>
                        <a:rPr lang="en-US" dirty="0" smtClean="0"/>
                        <a:t>Advising Pedagogy</a:t>
                      </a:r>
                      <a:endParaRPr lang="en-US" dirty="0"/>
                    </a:p>
                  </a:txBody>
                  <a:tcPr anchor="ctr"/>
                </a:tc>
              </a:tr>
              <a:tr h="370840">
                <a:tc>
                  <a:txBody>
                    <a:bodyPr/>
                    <a:lstStyle/>
                    <a:p>
                      <a:r>
                        <a:rPr lang="en-US" sz="1700" spc="-20" baseline="0" dirty="0" smtClean="0"/>
                        <a:t>Provides guidance on </a:t>
                      </a:r>
                      <a:r>
                        <a:rPr lang="en-US" sz="1700" i="1" spc="-20" baseline="0" dirty="0" smtClean="0"/>
                        <a:t>how</a:t>
                      </a:r>
                      <a:r>
                        <a:rPr lang="en-US" sz="1700" spc="-20" baseline="0" dirty="0" smtClean="0"/>
                        <a:t> and </a:t>
                      </a:r>
                      <a:r>
                        <a:rPr lang="en-US" sz="1700" i="1" spc="-20" baseline="0" dirty="0" smtClean="0"/>
                        <a:t>when</a:t>
                      </a:r>
                      <a:r>
                        <a:rPr lang="en-US" sz="1700" spc="-20" baseline="0" dirty="0" smtClean="0"/>
                        <a:t> support is administered so that it is sustained, strategic, and proactive.</a:t>
                      </a:r>
                    </a:p>
                  </a:txBody>
                  <a:tcPr marL="137160" marR="137160" marT="137160" marB="137160"/>
                </a:tc>
                <a:tc>
                  <a:txBody>
                    <a:bodyPr/>
                    <a:lstStyle/>
                    <a:p>
                      <a:endParaRPr lang="en-US" dirty="0"/>
                    </a:p>
                  </a:txBody>
                  <a:tcPr marL="137160" marR="137160" marT="137160" marB="137160">
                    <a:noFill/>
                  </a:tcPr>
                </a:tc>
                <a:tc>
                  <a:txBody>
                    <a:bodyPr/>
                    <a:lstStyle/>
                    <a:p>
                      <a:r>
                        <a:rPr lang="en-US" sz="1700" spc="-10" dirty="0" smtClean="0"/>
                        <a:t>Outlines communication practices that extend</a:t>
                      </a:r>
                      <a:r>
                        <a:rPr lang="en-US" sz="1700" spc="-10" baseline="0" dirty="0" smtClean="0"/>
                        <a:t> to targeted, personalized messages and address the four areas of learning (information, skills, cognitive development, and affective support).</a:t>
                      </a:r>
                    </a:p>
                    <a:p>
                      <a:endParaRPr lang="en-US" sz="1700" spc="-10" dirty="0"/>
                    </a:p>
                  </a:txBody>
                  <a:tcPr marL="137160" marR="137160" marT="137160" marB="137160"/>
                </a:tc>
                <a:tc>
                  <a:txBody>
                    <a:bodyPr/>
                    <a:lstStyle/>
                    <a:p>
                      <a:endParaRPr lang="en-US" dirty="0"/>
                    </a:p>
                  </a:txBody>
                  <a:tcPr marL="137160" marR="137160" marT="137160" marB="137160">
                    <a:noFill/>
                  </a:tcPr>
                </a:tc>
                <a:tc>
                  <a:txBody>
                    <a:bodyPr/>
                    <a:lstStyle/>
                    <a:p>
                      <a:r>
                        <a:rPr lang="en-US" sz="1700" dirty="0" smtClean="0"/>
                        <a:t>Describes day-to-day interactions between advisors and advisees to teach students in the four areas of learning.</a:t>
                      </a:r>
                      <a:endParaRPr lang="en-US" sz="1700" dirty="0"/>
                    </a:p>
                  </a:txBody>
                  <a:tcPr marL="137160" marR="137160" marT="137160" marB="137160"/>
                </a:tc>
              </a:tr>
            </a:tbl>
          </a:graphicData>
        </a:graphic>
      </p:graphicFrame>
    </p:spTree>
    <p:extLst>
      <p:ext uri="{BB962C8B-B14F-4D97-AF65-F5344CB8AC3E}">
        <p14:creationId xmlns:p14="http://schemas.microsoft.com/office/powerpoint/2010/main" val="29797013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771327432"/>
              </p:ext>
            </p:extLst>
          </p:nvPr>
        </p:nvGraphicFramePr>
        <p:xfrm>
          <a:off x="334963" y="2011680"/>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a:t>Structures for Student Support Practices </a:t>
            </a:r>
          </a:p>
        </p:txBody>
      </p:sp>
    </p:spTree>
    <p:extLst>
      <p:ext uri="{BB962C8B-B14F-4D97-AF65-F5344CB8AC3E}">
        <p14:creationId xmlns:p14="http://schemas.microsoft.com/office/powerpoint/2010/main" val="62100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931595059"/>
              </p:ext>
            </p:extLst>
          </p:nvPr>
        </p:nvGraphicFramePr>
        <p:xfrm>
          <a:off x="334963" y="2008188"/>
          <a:ext cx="8229600" cy="4475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a:t>Structures for Student Support Practices </a:t>
            </a:r>
          </a:p>
        </p:txBody>
      </p:sp>
    </p:spTree>
    <p:extLst>
      <p:ext uri="{BB962C8B-B14F-4D97-AF65-F5344CB8AC3E}">
        <p14:creationId xmlns:p14="http://schemas.microsoft.com/office/powerpoint/2010/main" val="2018881043"/>
      </p:ext>
    </p:extLst>
  </p:cSld>
  <p:clrMapOvr>
    <a:masterClrMapping/>
  </p:clrMapOvr>
  <p:timing>
    <p:tnLst>
      <p:par>
        <p:cTn id="1" dur="indefinite" restart="never" nodeType="tmRoot"/>
      </p:par>
    </p:tnLst>
  </p:timing>
</p:sld>
</file>

<file path=ppt/theme/theme1.xml><?xml version="1.0" encoding="utf-8"?>
<a:theme xmlns:a="http://schemas.openxmlformats.org/drawingml/2006/main" name="4_AmericasCharities_PPT_TEMPLATE_160511">
  <a:themeElements>
    <a:clrScheme name="Custom 17">
      <a:dk1>
        <a:srgbClr val="000000"/>
      </a:dk1>
      <a:lt1>
        <a:srgbClr val="FFFFFF"/>
      </a:lt1>
      <a:dk2>
        <a:srgbClr val="0065A4"/>
      </a:dk2>
      <a:lt2>
        <a:srgbClr val="0065A4"/>
      </a:lt2>
      <a:accent1>
        <a:srgbClr val="42BECA"/>
      </a:accent1>
      <a:accent2>
        <a:srgbClr val="42BECA"/>
      </a:accent2>
      <a:accent3>
        <a:srgbClr val="ADAFB2"/>
      </a:accent3>
      <a:accent4>
        <a:srgbClr val="ADAFB2"/>
      </a:accent4>
      <a:accent5>
        <a:srgbClr val="646464"/>
      </a:accent5>
      <a:accent6>
        <a:srgbClr val="646464"/>
      </a:accent6>
      <a:hlink>
        <a:srgbClr val="3C3C3C"/>
      </a:hlink>
      <a:folHlink>
        <a:srgbClr val="3C3C3C"/>
      </a:folHlink>
    </a:clrScheme>
    <a:fontScheme name="Blank Presentation">
      <a:majorFont>
        <a:latin typeface="Arial"/>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93D0"/>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a:ln>
              <a:noFill/>
            </a:ln>
            <a:solidFill>
              <a:schemeClr val="tx1"/>
            </a:solidFill>
            <a:effectLst/>
            <a:latin typeface="Arial" charset="0"/>
            <a:ea typeface="ヒラギノ角ゴ Pro W3" charset="-128"/>
            <a:cs typeface="ヒラギノ角ゴ Pro W3"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AmericasCharities_PPT_TEMPLATE_160511">
  <a:themeElements>
    <a:clrScheme name="Custom 17">
      <a:dk1>
        <a:srgbClr val="000000"/>
      </a:dk1>
      <a:lt1>
        <a:srgbClr val="FFFFFF"/>
      </a:lt1>
      <a:dk2>
        <a:srgbClr val="0065A4"/>
      </a:dk2>
      <a:lt2>
        <a:srgbClr val="0065A4"/>
      </a:lt2>
      <a:accent1>
        <a:srgbClr val="42BECA"/>
      </a:accent1>
      <a:accent2>
        <a:srgbClr val="42BECA"/>
      </a:accent2>
      <a:accent3>
        <a:srgbClr val="ADAFB2"/>
      </a:accent3>
      <a:accent4>
        <a:srgbClr val="ADAFB2"/>
      </a:accent4>
      <a:accent5>
        <a:srgbClr val="646464"/>
      </a:accent5>
      <a:accent6>
        <a:srgbClr val="646464"/>
      </a:accent6>
      <a:hlink>
        <a:srgbClr val="3C3C3C"/>
      </a:hlink>
      <a:folHlink>
        <a:srgbClr val="3C3C3C"/>
      </a:folHlink>
    </a:clrScheme>
    <a:fontScheme name="Blank Presentation">
      <a:majorFont>
        <a:latin typeface="Arial"/>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93D0"/>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a:ln>
              <a:noFill/>
            </a:ln>
            <a:solidFill>
              <a:schemeClr val="tx1"/>
            </a:solidFill>
            <a:effectLst/>
            <a:latin typeface="Arial" charset="0"/>
            <a:ea typeface="ヒラギノ角ゴ Pro W3" charset="-128"/>
            <a:cs typeface="ヒラギノ角ゴ Pro W3"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AmericasCharities_PPT_TEMPLATE_160511.potx</Template>
  <TotalTime>13934</TotalTime>
  <Words>1146</Words>
  <Application>Microsoft Office PowerPoint</Application>
  <PresentationFormat>On-screen Show (4:3)</PresentationFormat>
  <Paragraphs>141</Paragraphs>
  <Slides>21</Slides>
  <Notes>5</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4_AmericasCharities_PPT_TEMPLATE_160511</vt:lpstr>
      <vt:lpstr>5_AmericasCharities_PPT_TEMPLATE_160511</vt:lpstr>
      <vt:lpstr>Implementing Holistic Student Support: An Introduction to Key Structures and Processes </vt:lpstr>
      <vt:lpstr>What is holistic student support? </vt:lpstr>
      <vt:lpstr>Holistic student support teaches students how to identify and pursue academic and life goals. </vt:lpstr>
      <vt:lpstr>Holistic student support is also structured and delivered according to a SSIPP model. </vt:lpstr>
      <vt:lpstr>Holistic support leverages advising technology tools to transform support using SSIPP strategies. </vt:lpstr>
      <vt:lpstr>How is holistic student support implemented?  </vt:lpstr>
      <vt:lpstr>Framework articulates components that embody advising-as-teaching and SSIPP principles.</vt:lpstr>
      <vt:lpstr>Structures for Student Support Practices </vt:lpstr>
      <vt:lpstr>Structures for Student Support Practices </vt:lpstr>
      <vt:lpstr>Structures for Student Support Practices </vt:lpstr>
      <vt:lpstr>Structures for Student Support Practices </vt:lpstr>
      <vt:lpstr>Structures for Student Support Practices </vt:lpstr>
      <vt:lpstr>Outreach Processes</vt:lpstr>
      <vt:lpstr>Outreach Processes</vt:lpstr>
      <vt:lpstr>Outreach Processes</vt:lpstr>
      <vt:lpstr>Outreach Processes</vt:lpstr>
      <vt:lpstr>Advising Pedagogy </vt:lpstr>
      <vt:lpstr>Advising Pedagogy </vt:lpstr>
      <vt:lpstr>Advising Pedagogy </vt:lpstr>
      <vt:lpstr>Advising Pedagogy </vt:lpstr>
      <vt:lpstr>For more information </vt:lpstr>
    </vt:vector>
  </TitlesOfParts>
  <Company>TC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Implementing Holistic Student Support: An Introduction to Key Structures and Processes</dc:title>
  <dc:creator>CCRC and MDRC</dc:creator>
  <cp:lastModifiedBy>Amy Mazzariello</cp:lastModifiedBy>
  <cp:revision>508</cp:revision>
  <cp:lastPrinted>2014-10-15T12:19:22Z</cp:lastPrinted>
  <dcterms:created xsi:type="dcterms:W3CDTF">2012-05-23T13:55:21Z</dcterms:created>
  <dcterms:modified xsi:type="dcterms:W3CDTF">2017-09-12T15:11:08Z</dcterms:modified>
</cp:coreProperties>
</file>